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4.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5.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trictFirstAndLastChars="0" saveSubsetFonts="1">
  <p:sldMasterIdLst>
    <p:sldMasterId id="2147483725" r:id="rId1"/>
  </p:sldMasterIdLst>
  <p:notesMasterIdLst>
    <p:notesMasterId r:id="rId42"/>
  </p:notesMasterIdLst>
  <p:handoutMasterIdLst>
    <p:handoutMasterId r:id="rId43"/>
  </p:handoutMasterIdLst>
  <p:sldIdLst>
    <p:sldId id="647" r:id="rId2"/>
    <p:sldId id="808" r:id="rId3"/>
    <p:sldId id="697" r:id="rId4"/>
    <p:sldId id="809" r:id="rId5"/>
    <p:sldId id="810" r:id="rId6"/>
    <p:sldId id="811" r:id="rId7"/>
    <p:sldId id="812" r:id="rId8"/>
    <p:sldId id="813" r:id="rId9"/>
    <p:sldId id="814" r:id="rId10"/>
    <p:sldId id="815" r:id="rId11"/>
    <p:sldId id="841" r:id="rId12"/>
    <p:sldId id="816" r:id="rId13"/>
    <p:sldId id="817" r:id="rId14"/>
    <p:sldId id="820" r:id="rId15"/>
    <p:sldId id="844" r:id="rId16"/>
    <p:sldId id="818" r:id="rId17"/>
    <p:sldId id="821" r:id="rId18"/>
    <p:sldId id="845" r:id="rId19"/>
    <p:sldId id="819" r:id="rId20"/>
    <p:sldId id="824" r:id="rId21"/>
    <p:sldId id="825" r:id="rId22"/>
    <p:sldId id="842" r:id="rId23"/>
    <p:sldId id="823" r:id="rId24"/>
    <p:sldId id="826" r:id="rId25"/>
    <p:sldId id="730" r:id="rId26"/>
    <p:sldId id="764" r:id="rId27"/>
    <p:sldId id="827" r:id="rId28"/>
    <p:sldId id="828" r:id="rId29"/>
    <p:sldId id="829" r:id="rId30"/>
    <p:sldId id="830" r:id="rId31"/>
    <p:sldId id="831" r:id="rId32"/>
    <p:sldId id="832" r:id="rId33"/>
    <p:sldId id="834" r:id="rId34"/>
    <p:sldId id="835" r:id="rId35"/>
    <p:sldId id="836" r:id="rId36"/>
    <p:sldId id="837" r:id="rId37"/>
    <p:sldId id="838" r:id="rId38"/>
    <p:sldId id="839" r:id="rId39"/>
    <p:sldId id="840" r:id="rId40"/>
    <p:sldId id="843" r:id="rId41"/>
  </p:sldIdLst>
  <p:sldSz cx="9144000" cy="6858000" type="screen4x3"/>
  <p:notesSz cx="7099300" cy="10234613"/>
  <p:defaultTex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p:defaultTextStyle>
  <p:extLst>
    <p:ext uri="{EFAFB233-063F-42B5-8137-9DF3F51BA10A}">
      <p15:sldGuideLst xmlns:p15="http://schemas.microsoft.com/office/powerpoint/2012/main" xmlns="">
        <p15:guide id="1" orient="horz" pos="2160">
          <p15:clr>
            <a:srgbClr val="A4A3A4"/>
          </p15:clr>
        </p15:guide>
        <p15:guide id="2" orient="horz" pos="618">
          <p15:clr>
            <a:srgbClr val="A4A3A4"/>
          </p15:clr>
        </p15:guide>
        <p15:guide id="3" orient="horz" pos="4042">
          <p15:clr>
            <a:srgbClr val="A4A3A4"/>
          </p15:clr>
        </p15:guide>
        <p15:guide id="4" pos="5624">
          <p15:clr>
            <a:srgbClr val="A4A3A4"/>
          </p15:clr>
        </p15:guide>
        <p15:guide id="5" pos="158">
          <p15:clr>
            <a:srgbClr val="A4A3A4"/>
          </p15:clr>
        </p15:guide>
        <p15:guide id="6" pos="2880">
          <p15:clr>
            <a:srgbClr val="A4A3A4"/>
          </p15:clr>
        </p15:guide>
      </p15:sldGuideLst>
    </p:ext>
    <p:ext uri="{2D200454-40CA-4A62-9FC3-DE9A4176ACB9}">
      <p15:notesGuideLst xmlns:p15="http://schemas.microsoft.com/office/powerpoint/2012/main" xmlns="">
        <p15:guide id="1" orient="horz" pos="3224">
          <p15:clr>
            <a:srgbClr val="A4A3A4"/>
          </p15:clr>
        </p15:guide>
        <p15:guide id="2" pos="2236">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4" name="Author" initials="A" lastIdx="0"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33"/>
    <a:srgbClr val="003359"/>
    <a:srgbClr val="C0C0C0"/>
    <a:srgbClr val="000000"/>
    <a:srgbClr val="41BEFF"/>
    <a:srgbClr val="FF8000"/>
    <a:srgbClr val="CB6C1D"/>
    <a:srgbClr val="ECE8C2"/>
    <a:srgbClr val="91AC6B"/>
    <a:srgbClr val="074F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Designformatvorlage 1 - Akz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Keine Formatvorlage, Tabellengitternetz">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AF606853-7671-496A-8E4F-DF71F8EC918B}" styleName="Dark Style 1 - Accent 6">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6"/>
          </a:solidFill>
        </a:fill>
      </a:tcStyle>
    </a:wholeTbl>
    <a:band1H>
      <a:tcStyle>
        <a:tcBdr/>
        <a:fill>
          <a:solidFill>
            <a:schemeClr val="accent6">
              <a:shade val="60000"/>
            </a:schemeClr>
          </a:solidFill>
        </a:fill>
      </a:tcStyle>
    </a:band1H>
    <a:band1V>
      <a:tcStyle>
        <a:tcBdr/>
        <a:fill>
          <a:solidFill>
            <a:schemeClr val="accent6">
              <a:shade val="60000"/>
            </a:schemeClr>
          </a:solidFill>
        </a:fill>
      </a:tcStyle>
    </a:band1V>
    <a:lastCol>
      <a:tcTxStyle b="on"/>
      <a:tcStyle>
        <a:tcBdr>
          <a:left>
            <a:ln w="25400" cmpd="sng">
              <a:solidFill>
                <a:schemeClr val="lt1"/>
              </a:solidFill>
            </a:ln>
          </a:left>
        </a:tcBdr>
        <a:fill>
          <a:solidFill>
            <a:schemeClr val="accent6">
              <a:shade val="60000"/>
            </a:schemeClr>
          </a:solidFill>
        </a:fill>
      </a:tcStyle>
    </a:lastCol>
    <a:firstCol>
      <a:tcTxStyle b="on"/>
      <a:tcStyle>
        <a:tcBdr>
          <a:right>
            <a:ln w="25400" cmpd="sng">
              <a:solidFill>
                <a:schemeClr val="lt1"/>
              </a:solidFill>
            </a:ln>
          </a:right>
        </a:tcBdr>
        <a:fill>
          <a:solidFill>
            <a:schemeClr val="accent6">
              <a:shade val="60000"/>
            </a:schemeClr>
          </a:solidFill>
        </a:fill>
      </a:tcStyle>
    </a:firstCol>
    <a:lastRow>
      <a:tcTxStyle b="on"/>
      <a:tcStyle>
        <a:tcBdr>
          <a:top>
            <a:ln w="25400" cmpd="sng">
              <a:solidFill>
                <a:schemeClr val="lt1"/>
              </a:solidFill>
            </a:ln>
          </a:top>
        </a:tcBdr>
        <a:fill>
          <a:solidFill>
            <a:schemeClr val="accent6">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D03447BB-5D67-496B-8E87-E561075AD55C}" styleName="Dark Style 1 - Accent 3">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3"/>
          </a:solidFill>
        </a:fill>
      </a:tcStyle>
    </a:wholeTbl>
    <a:band1H>
      <a:tcStyle>
        <a:tcBdr/>
        <a:fill>
          <a:solidFill>
            <a:schemeClr val="accent3">
              <a:shade val="60000"/>
            </a:schemeClr>
          </a:solidFill>
        </a:fill>
      </a:tcStyle>
    </a:band1H>
    <a:band1V>
      <a:tcStyle>
        <a:tcBdr/>
        <a:fill>
          <a:solidFill>
            <a:schemeClr val="accent3">
              <a:shade val="60000"/>
            </a:schemeClr>
          </a:solidFill>
        </a:fill>
      </a:tcStyle>
    </a:band1V>
    <a:lastCol>
      <a:tcTxStyle b="on"/>
      <a:tcStyle>
        <a:tcBdr>
          <a:left>
            <a:ln w="25400" cmpd="sng">
              <a:solidFill>
                <a:schemeClr val="lt1"/>
              </a:solidFill>
            </a:ln>
          </a:left>
        </a:tcBdr>
        <a:fill>
          <a:solidFill>
            <a:schemeClr val="accent3">
              <a:shade val="60000"/>
            </a:schemeClr>
          </a:solidFill>
        </a:fill>
      </a:tcStyle>
    </a:lastCol>
    <a:firstCol>
      <a:tcTxStyle b="on"/>
      <a:tcStyle>
        <a:tcBdr>
          <a:right>
            <a:ln w="25400" cmpd="sng">
              <a:solidFill>
                <a:schemeClr val="lt1"/>
              </a:solidFill>
            </a:ln>
          </a:right>
        </a:tcBdr>
        <a:fill>
          <a:solidFill>
            <a:schemeClr val="accent3">
              <a:shade val="60000"/>
            </a:schemeClr>
          </a:solidFill>
        </a:fill>
      </a:tcStyle>
    </a:firstCol>
    <a:lastRow>
      <a:tcTxStyle b="on"/>
      <a:tcStyle>
        <a:tcBdr>
          <a:top>
            <a:ln w="25400" cmpd="sng">
              <a:solidFill>
                <a:schemeClr val="lt1"/>
              </a:solidFill>
            </a:ln>
          </a:top>
        </a:tcBdr>
        <a:fill>
          <a:solidFill>
            <a:schemeClr val="accent3">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7CE84F3-28C3-443E-9E96-99CF82512B78}" styleName="Dark Style 1 - Accent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344" autoAdjust="0"/>
    <p:restoredTop sz="78479" autoAdjust="0"/>
  </p:normalViewPr>
  <p:slideViewPr>
    <p:cSldViewPr>
      <p:cViewPr>
        <p:scale>
          <a:sx n="95" d="100"/>
          <a:sy n="95" d="100"/>
        </p:scale>
        <p:origin x="-1144" y="304"/>
      </p:cViewPr>
      <p:guideLst>
        <p:guide orient="horz" pos="2160"/>
        <p:guide orient="horz" pos="618"/>
        <p:guide orient="horz" pos="4042"/>
        <p:guide pos="5624"/>
        <p:guide pos="158"/>
        <p:guide pos="2880"/>
      </p:guideLst>
    </p:cSldViewPr>
  </p:slideViewPr>
  <p:outlineViewPr>
    <p:cViewPr>
      <p:scale>
        <a:sx n="33" d="100"/>
        <a:sy n="33" d="100"/>
      </p:scale>
      <p:origin x="0" y="3909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8" d="100"/>
          <a:sy n="48" d="100"/>
        </p:scale>
        <p:origin x="2898" y="66"/>
      </p:cViewPr>
      <p:guideLst>
        <p:guide orient="horz" pos="3224"/>
        <p:guide pos="2236"/>
      </p:guideLst>
    </p:cSldViewPr>
  </p:notesViewPr>
  <p:gridSpacing cx="76200" cy="76200"/>
</p:viewPr>
</file>

<file path=ppt/_rels/presentation.xml.rels><?xml version="1.0" encoding="UTF-8" standalone="yes"?>
<Relationships xmlns="http://schemas.openxmlformats.org/package/2006/relationships"><Relationship Id="rId46" Type="http://schemas.openxmlformats.org/officeDocument/2006/relationships/presProps" Target="presProps.xml"/><Relationship Id="rId47" Type="http://schemas.openxmlformats.org/officeDocument/2006/relationships/viewProps" Target="viewProps.xml"/><Relationship Id="rId48" Type="http://schemas.openxmlformats.org/officeDocument/2006/relationships/theme" Target="theme/theme1.xml"/><Relationship Id="rId49" Type="http://schemas.openxmlformats.org/officeDocument/2006/relationships/tableStyles" Target="tableStyles.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notesMaster" Target="notesMasters/notesMaster1.xml"/><Relationship Id="rId43" Type="http://schemas.openxmlformats.org/officeDocument/2006/relationships/handoutMaster" Target="handoutMasters/handoutMaster1.xml"/><Relationship Id="rId44" Type="http://schemas.openxmlformats.org/officeDocument/2006/relationships/printerSettings" Target="printerSettings/printerSettings1.bin"/><Relationship Id="rId45" Type="http://schemas.openxmlformats.org/officeDocument/2006/relationships/commentAuthors" Target="commentAuthor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E379FA-C253-DC46-BFFF-E4047DE4D880}" type="doc">
      <dgm:prSet loTypeId="urn:microsoft.com/office/officeart/2005/8/layout/hierarchy3" loCatId="" qsTypeId="urn:microsoft.com/office/officeart/2005/8/quickstyle/simple4" qsCatId="simple" csTypeId="urn:microsoft.com/office/officeart/2005/8/colors/accent1_2" csCatId="accent1" phldr="1"/>
      <dgm:spPr/>
      <dgm:t>
        <a:bodyPr/>
        <a:lstStyle/>
        <a:p>
          <a:endParaRPr lang="en-US"/>
        </a:p>
      </dgm:t>
    </dgm:pt>
    <dgm:pt modelId="{F0221F95-CAF7-8E42-8A86-5C0A750DC4EF}">
      <dgm:prSet phldrT="[Text]"/>
      <dgm:spPr>
        <a:solidFill>
          <a:schemeClr val="bg2"/>
        </a:solidFill>
      </dgm:spPr>
      <dgm:t>
        <a:bodyPr/>
        <a:lstStyle/>
        <a:p>
          <a:r>
            <a:rPr lang="en-US" dirty="0" smtClean="0">
              <a:solidFill>
                <a:schemeClr val="tx1"/>
              </a:solidFill>
            </a:rPr>
            <a:t>Basics</a:t>
          </a:r>
          <a:endParaRPr lang="en-US" dirty="0">
            <a:solidFill>
              <a:schemeClr val="tx1"/>
            </a:solidFill>
          </a:endParaRPr>
        </a:p>
      </dgm:t>
    </dgm:pt>
    <dgm:pt modelId="{0D197037-3D50-7441-AF74-2CF447EFFA47}" type="parTrans" cxnId="{CD86B201-6F61-F74D-AEF8-353E5D6C89A4}">
      <dgm:prSet/>
      <dgm:spPr/>
      <dgm:t>
        <a:bodyPr/>
        <a:lstStyle/>
        <a:p>
          <a:endParaRPr lang="en-US"/>
        </a:p>
      </dgm:t>
    </dgm:pt>
    <dgm:pt modelId="{5E35C39D-2628-9149-97D9-7DC37C8685F8}" type="sibTrans" cxnId="{CD86B201-6F61-F74D-AEF8-353E5D6C89A4}">
      <dgm:prSet/>
      <dgm:spPr/>
      <dgm:t>
        <a:bodyPr/>
        <a:lstStyle/>
        <a:p>
          <a:endParaRPr lang="en-US"/>
        </a:p>
      </dgm:t>
    </dgm:pt>
    <dgm:pt modelId="{184C5C91-720D-2246-A1C7-213E095CA526}">
      <dgm:prSet phldrT="[Text]"/>
      <dgm:spPr/>
      <dgm:t>
        <a:bodyPr/>
        <a:lstStyle/>
        <a:p>
          <a:r>
            <a:rPr lang="en-US" dirty="0" smtClean="0"/>
            <a:t>Underlying Structure</a:t>
          </a:r>
          <a:endParaRPr lang="en-US" dirty="0"/>
        </a:p>
      </dgm:t>
    </dgm:pt>
    <dgm:pt modelId="{5B9CBB49-D8E2-C849-B142-22A2C521C234}" type="parTrans" cxnId="{4C6191A8-056E-6949-AD7E-B489F7707CB8}">
      <dgm:prSet/>
      <dgm:spPr/>
      <dgm:t>
        <a:bodyPr/>
        <a:lstStyle/>
        <a:p>
          <a:endParaRPr lang="en-US"/>
        </a:p>
      </dgm:t>
    </dgm:pt>
    <dgm:pt modelId="{67E92378-A902-A84F-8E1E-43FA09E3CF8B}" type="sibTrans" cxnId="{4C6191A8-056E-6949-AD7E-B489F7707CB8}">
      <dgm:prSet/>
      <dgm:spPr/>
      <dgm:t>
        <a:bodyPr/>
        <a:lstStyle/>
        <a:p>
          <a:endParaRPr lang="en-US"/>
        </a:p>
      </dgm:t>
    </dgm:pt>
    <dgm:pt modelId="{A8F7BE1E-1950-384F-B96C-CB1B5C167847}">
      <dgm:prSet phldrT="[Text]"/>
      <dgm:spPr>
        <a:solidFill>
          <a:srgbClr val="EEECE1"/>
        </a:solidFill>
      </dgm:spPr>
      <dgm:t>
        <a:bodyPr/>
        <a:lstStyle/>
        <a:p>
          <a:r>
            <a:rPr lang="en-US" dirty="0" smtClean="0">
              <a:solidFill>
                <a:srgbClr val="000000"/>
              </a:solidFill>
            </a:rPr>
            <a:t>Quality Attributes</a:t>
          </a:r>
          <a:endParaRPr lang="en-US" dirty="0">
            <a:solidFill>
              <a:srgbClr val="000000"/>
            </a:solidFill>
          </a:endParaRPr>
        </a:p>
      </dgm:t>
    </dgm:pt>
    <dgm:pt modelId="{09C3BBA7-810F-5645-88F7-5FA431D63C1D}" type="parTrans" cxnId="{76E45344-94DB-7340-B7A4-A5B873FA2141}">
      <dgm:prSet/>
      <dgm:spPr/>
      <dgm:t>
        <a:bodyPr/>
        <a:lstStyle/>
        <a:p>
          <a:endParaRPr lang="en-US"/>
        </a:p>
      </dgm:t>
    </dgm:pt>
    <dgm:pt modelId="{A2099CA7-AD69-074B-8E73-9DE8E4789D73}" type="sibTrans" cxnId="{76E45344-94DB-7340-B7A4-A5B873FA2141}">
      <dgm:prSet/>
      <dgm:spPr/>
      <dgm:t>
        <a:bodyPr/>
        <a:lstStyle/>
        <a:p>
          <a:endParaRPr lang="en-US"/>
        </a:p>
      </dgm:t>
    </dgm:pt>
    <dgm:pt modelId="{10B1E5E1-FB78-534C-AD8B-AFFF26EE5D3E}">
      <dgm:prSet phldrT="[Text]"/>
      <dgm:spPr/>
      <dgm:t>
        <a:bodyPr/>
        <a:lstStyle/>
        <a:p>
          <a:r>
            <a:rPr lang="en-US" dirty="0" smtClean="0"/>
            <a:t>Scalability</a:t>
          </a:r>
          <a:endParaRPr lang="en-US" dirty="0"/>
        </a:p>
      </dgm:t>
    </dgm:pt>
    <dgm:pt modelId="{F67B469C-0B70-7A42-8E4C-E1A87CF09CF3}" type="parTrans" cxnId="{BBD203A9-F8A8-6342-B7D8-998DD7BA06CF}">
      <dgm:prSet/>
      <dgm:spPr/>
      <dgm:t>
        <a:bodyPr/>
        <a:lstStyle/>
        <a:p>
          <a:endParaRPr lang="en-US"/>
        </a:p>
      </dgm:t>
    </dgm:pt>
    <dgm:pt modelId="{AD15EB2E-E5A1-0E48-90B4-AF56B9A71D27}" type="sibTrans" cxnId="{BBD203A9-F8A8-6342-B7D8-998DD7BA06CF}">
      <dgm:prSet/>
      <dgm:spPr/>
      <dgm:t>
        <a:bodyPr/>
        <a:lstStyle/>
        <a:p>
          <a:endParaRPr lang="en-US"/>
        </a:p>
      </dgm:t>
    </dgm:pt>
    <dgm:pt modelId="{A25BF16F-DA16-9648-AB6C-752020A7A671}">
      <dgm:prSet/>
      <dgm:spPr>
        <a:solidFill>
          <a:srgbClr val="EEECE1"/>
        </a:solidFill>
      </dgm:spPr>
      <dgm:t>
        <a:bodyPr/>
        <a:lstStyle/>
        <a:p>
          <a:r>
            <a:rPr lang="en-US" dirty="0" smtClean="0">
              <a:solidFill>
                <a:srgbClr val="000000"/>
              </a:solidFill>
            </a:rPr>
            <a:t>Query Model</a:t>
          </a:r>
          <a:endParaRPr lang="en-US" dirty="0">
            <a:solidFill>
              <a:srgbClr val="000000"/>
            </a:solidFill>
          </a:endParaRPr>
        </a:p>
      </dgm:t>
    </dgm:pt>
    <dgm:pt modelId="{33A7812F-0F33-CE43-B19D-24CD00630451}" type="parTrans" cxnId="{E31E164F-C85B-784B-B31A-1AD1088FFB40}">
      <dgm:prSet/>
      <dgm:spPr/>
      <dgm:t>
        <a:bodyPr/>
        <a:lstStyle/>
        <a:p>
          <a:endParaRPr lang="en-US"/>
        </a:p>
      </dgm:t>
    </dgm:pt>
    <dgm:pt modelId="{74FAFEA2-6D3F-2945-9B30-E96651BFE409}" type="sibTrans" cxnId="{E31E164F-C85B-784B-B31A-1AD1088FFB40}">
      <dgm:prSet/>
      <dgm:spPr/>
      <dgm:t>
        <a:bodyPr/>
        <a:lstStyle/>
        <a:p>
          <a:endParaRPr lang="en-US"/>
        </a:p>
      </dgm:t>
    </dgm:pt>
    <dgm:pt modelId="{3B80A794-1436-7F43-8DD2-2CFC3668A5B1}">
      <dgm:prSet phldrT="[Text]"/>
      <dgm:spPr/>
      <dgm:t>
        <a:bodyPr/>
        <a:lstStyle/>
        <a:p>
          <a:r>
            <a:rPr lang="en-US" dirty="0" smtClean="0"/>
            <a:t>Use Cases</a:t>
          </a:r>
          <a:endParaRPr lang="en-US" dirty="0"/>
        </a:p>
      </dgm:t>
    </dgm:pt>
    <dgm:pt modelId="{1AF58DE6-4F3A-B44B-91CB-92E39811B0A5}" type="parTrans" cxnId="{FD9AABED-2D9B-1847-8E5D-841ED6665545}">
      <dgm:prSet/>
      <dgm:spPr/>
      <dgm:t>
        <a:bodyPr/>
        <a:lstStyle/>
        <a:p>
          <a:endParaRPr lang="en-US"/>
        </a:p>
      </dgm:t>
    </dgm:pt>
    <dgm:pt modelId="{6497F11F-997A-6645-AB95-D3584C26ACF3}" type="sibTrans" cxnId="{FD9AABED-2D9B-1847-8E5D-841ED6665545}">
      <dgm:prSet/>
      <dgm:spPr/>
      <dgm:t>
        <a:bodyPr/>
        <a:lstStyle/>
        <a:p>
          <a:endParaRPr lang="en-US"/>
        </a:p>
      </dgm:t>
    </dgm:pt>
    <dgm:pt modelId="{98247BA4-E84A-A64E-B5FF-CB395DCB04D9}">
      <dgm:prSet/>
      <dgm:spPr/>
      <dgm:t>
        <a:bodyPr/>
        <a:lstStyle/>
        <a:p>
          <a:r>
            <a:rPr lang="en-US" dirty="0" smtClean="0"/>
            <a:t>Text Search Support</a:t>
          </a:r>
          <a:endParaRPr lang="en-US" dirty="0"/>
        </a:p>
      </dgm:t>
    </dgm:pt>
    <dgm:pt modelId="{C65E0216-254E-6841-9664-8F4CB6EA4E83}" type="parTrans" cxnId="{398D74EB-3888-2E45-B0CF-835BE1CD56A2}">
      <dgm:prSet/>
      <dgm:spPr/>
      <dgm:t>
        <a:bodyPr/>
        <a:lstStyle/>
        <a:p>
          <a:endParaRPr lang="en-US"/>
        </a:p>
      </dgm:t>
    </dgm:pt>
    <dgm:pt modelId="{3642FE12-7282-8844-91A8-15D4178F86F6}" type="sibTrans" cxnId="{398D74EB-3888-2E45-B0CF-835BE1CD56A2}">
      <dgm:prSet/>
      <dgm:spPr/>
      <dgm:t>
        <a:bodyPr/>
        <a:lstStyle/>
        <a:p>
          <a:endParaRPr lang="en-US"/>
        </a:p>
      </dgm:t>
    </dgm:pt>
    <dgm:pt modelId="{DA35FF3E-5BF2-C54E-B606-7308384B28EA}">
      <dgm:prSet phldrT="[Text]"/>
      <dgm:spPr/>
      <dgm:t>
        <a:bodyPr/>
        <a:lstStyle/>
        <a:p>
          <a:r>
            <a:rPr lang="en-US" dirty="0" smtClean="0"/>
            <a:t>Transaction Support</a:t>
          </a:r>
          <a:endParaRPr lang="en-US" dirty="0"/>
        </a:p>
      </dgm:t>
    </dgm:pt>
    <dgm:pt modelId="{B67BC43B-E5B8-7243-A96C-A88B1A1B0983}" type="parTrans" cxnId="{6EF8E172-F35F-BD4C-AEC4-492553C1B766}">
      <dgm:prSet/>
      <dgm:spPr/>
      <dgm:t>
        <a:bodyPr/>
        <a:lstStyle/>
        <a:p>
          <a:endParaRPr lang="en-US"/>
        </a:p>
      </dgm:t>
    </dgm:pt>
    <dgm:pt modelId="{64A2D6CD-6F79-1B4E-965C-237ED0BFB32A}" type="sibTrans" cxnId="{6EF8E172-F35F-BD4C-AEC4-492553C1B766}">
      <dgm:prSet/>
      <dgm:spPr/>
      <dgm:t>
        <a:bodyPr/>
        <a:lstStyle/>
        <a:p>
          <a:endParaRPr lang="en-US"/>
        </a:p>
      </dgm:t>
    </dgm:pt>
    <dgm:pt modelId="{9035799B-5C5D-5A4F-9582-7733A20F3C2C}">
      <dgm:prSet phldrT="[Text]"/>
      <dgm:spPr/>
      <dgm:t>
        <a:bodyPr/>
        <a:lstStyle/>
        <a:p>
          <a:r>
            <a:rPr lang="en-US" dirty="0" smtClean="0"/>
            <a:t>Data Import and Export</a:t>
          </a:r>
          <a:endParaRPr lang="en-US" dirty="0"/>
        </a:p>
      </dgm:t>
    </dgm:pt>
    <dgm:pt modelId="{4C883946-59CD-6E4A-B0C5-6A57D1435A34}" type="parTrans" cxnId="{B5D20A67-C896-804E-B34E-6DFB2302F04C}">
      <dgm:prSet/>
      <dgm:spPr/>
      <dgm:t>
        <a:bodyPr/>
        <a:lstStyle/>
        <a:p>
          <a:endParaRPr lang="en-US"/>
        </a:p>
      </dgm:t>
    </dgm:pt>
    <dgm:pt modelId="{A614AB5D-7F5E-D14D-9420-F18E88394B11}" type="sibTrans" cxnId="{B5D20A67-C896-804E-B34E-6DFB2302F04C}">
      <dgm:prSet/>
      <dgm:spPr/>
      <dgm:t>
        <a:bodyPr/>
        <a:lstStyle/>
        <a:p>
          <a:endParaRPr lang="en-US"/>
        </a:p>
      </dgm:t>
    </dgm:pt>
    <dgm:pt modelId="{7BE78208-D1B2-4E41-9FB0-10F373260787}">
      <dgm:prSet phldrT="[Text]"/>
      <dgm:spPr/>
      <dgm:t>
        <a:bodyPr/>
        <a:lstStyle/>
        <a:p>
          <a:r>
            <a:rPr lang="en-US" dirty="0" smtClean="0"/>
            <a:t>Data Layout</a:t>
          </a:r>
          <a:endParaRPr lang="en-US" dirty="0"/>
        </a:p>
      </dgm:t>
    </dgm:pt>
    <dgm:pt modelId="{52A09248-651C-2942-B8F5-51DC65E23456}" type="parTrans" cxnId="{957C151D-F506-5D43-8C29-B64D43547011}">
      <dgm:prSet/>
      <dgm:spPr/>
      <dgm:t>
        <a:bodyPr/>
        <a:lstStyle/>
        <a:p>
          <a:endParaRPr lang="en-US"/>
        </a:p>
      </dgm:t>
    </dgm:pt>
    <dgm:pt modelId="{B79AC4CB-7A11-804A-8BA9-A8442B036420}" type="sibTrans" cxnId="{957C151D-F506-5D43-8C29-B64D43547011}">
      <dgm:prSet/>
      <dgm:spPr/>
      <dgm:t>
        <a:bodyPr/>
        <a:lstStyle/>
        <a:p>
          <a:endParaRPr lang="en-US"/>
        </a:p>
      </dgm:t>
    </dgm:pt>
    <dgm:pt modelId="{F009037D-40EF-B545-8215-DAE09D5FA99A}">
      <dgm:prSet phldrT="[Text]"/>
      <dgm:spPr>
        <a:solidFill>
          <a:srgbClr val="EEECE1"/>
        </a:solidFill>
      </dgm:spPr>
      <dgm:t>
        <a:bodyPr/>
        <a:lstStyle/>
        <a:p>
          <a:r>
            <a:rPr lang="en-US" dirty="0" smtClean="0">
              <a:solidFill>
                <a:srgbClr val="000000"/>
              </a:solidFill>
            </a:rPr>
            <a:t>Data Model</a:t>
          </a:r>
          <a:endParaRPr lang="en-US" dirty="0">
            <a:solidFill>
              <a:srgbClr val="000000"/>
            </a:solidFill>
          </a:endParaRPr>
        </a:p>
      </dgm:t>
    </dgm:pt>
    <dgm:pt modelId="{FF6613AF-11F1-7A4D-BD20-F133D8B100C6}" type="parTrans" cxnId="{4D2AB9D8-54A8-7444-9DEE-B9D225B930AE}">
      <dgm:prSet/>
      <dgm:spPr/>
      <dgm:t>
        <a:bodyPr/>
        <a:lstStyle/>
        <a:p>
          <a:endParaRPr lang="en-US"/>
        </a:p>
      </dgm:t>
    </dgm:pt>
    <dgm:pt modelId="{0EA9C342-FAAE-C14B-AF60-D3E6F83AB597}" type="sibTrans" cxnId="{4D2AB9D8-54A8-7444-9DEE-B9D225B930AE}">
      <dgm:prSet/>
      <dgm:spPr/>
      <dgm:t>
        <a:bodyPr/>
        <a:lstStyle/>
        <a:p>
          <a:endParaRPr lang="en-US"/>
        </a:p>
      </dgm:t>
    </dgm:pt>
    <dgm:pt modelId="{F3C35565-EF8C-BC4A-831C-2CD6FC115638}">
      <dgm:prSet phldrT="[Text]"/>
      <dgm:spPr/>
      <dgm:t>
        <a:bodyPr/>
        <a:lstStyle/>
        <a:p>
          <a:r>
            <a:rPr lang="en-US" dirty="0" smtClean="0"/>
            <a:t>Query Language</a:t>
          </a:r>
          <a:endParaRPr lang="en-US" dirty="0"/>
        </a:p>
      </dgm:t>
    </dgm:pt>
    <dgm:pt modelId="{41E1485B-F8E6-0842-861F-17B74BE8CEE2}" type="parTrans" cxnId="{9C70D288-09FC-FB4A-8BB9-4BE863B90CAF}">
      <dgm:prSet/>
      <dgm:spPr/>
      <dgm:t>
        <a:bodyPr/>
        <a:lstStyle/>
        <a:p>
          <a:endParaRPr lang="en-US"/>
        </a:p>
      </dgm:t>
    </dgm:pt>
    <dgm:pt modelId="{5E2EFF6D-0A7F-6544-9988-88B8CBB96F7D}" type="sibTrans" cxnId="{9C70D288-09FC-FB4A-8BB9-4BE863B90CAF}">
      <dgm:prSet/>
      <dgm:spPr/>
      <dgm:t>
        <a:bodyPr/>
        <a:lstStyle/>
        <a:p>
          <a:endParaRPr lang="en-US"/>
        </a:p>
      </dgm:t>
    </dgm:pt>
    <dgm:pt modelId="{BE4985FD-4DDC-F048-B73D-E808F351D2A0}">
      <dgm:prSet phldrT="[Text]"/>
      <dgm:spPr/>
      <dgm:t>
        <a:bodyPr/>
        <a:lstStyle/>
        <a:p>
          <a:r>
            <a:rPr lang="en-US" dirty="0" smtClean="0"/>
            <a:t>Relational Data Support</a:t>
          </a:r>
          <a:endParaRPr lang="en-US" dirty="0"/>
        </a:p>
      </dgm:t>
    </dgm:pt>
    <dgm:pt modelId="{F61FE62F-2842-3040-8171-73052378CC19}" type="parTrans" cxnId="{48652505-4334-7945-805A-5D87E9F0826D}">
      <dgm:prSet/>
      <dgm:spPr/>
      <dgm:t>
        <a:bodyPr/>
        <a:lstStyle/>
        <a:p>
          <a:endParaRPr lang="en-US"/>
        </a:p>
      </dgm:t>
    </dgm:pt>
    <dgm:pt modelId="{BD2F31AC-98A1-0E41-A1C8-FC6117B96667}" type="sibTrans" cxnId="{48652505-4334-7945-805A-5D87E9F0826D}">
      <dgm:prSet/>
      <dgm:spPr/>
      <dgm:t>
        <a:bodyPr/>
        <a:lstStyle/>
        <a:p>
          <a:endParaRPr lang="en-US"/>
        </a:p>
      </dgm:t>
    </dgm:pt>
    <dgm:pt modelId="{62FFCFAE-2D7D-0C4E-8D90-3689B46E3F39}">
      <dgm:prSet/>
      <dgm:spPr/>
      <dgm:t>
        <a:bodyPr/>
        <a:lstStyle/>
        <a:p>
          <a:r>
            <a:rPr lang="en-US" dirty="0" smtClean="0"/>
            <a:t>Aggregation and Filtering</a:t>
          </a:r>
          <a:endParaRPr lang="en-US" dirty="0"/>
        </a:p>
      </dgm:t>
    </dgm:pt>
    <dgm:pt modelId="{AECC5E23-1B41-D542-82EE-234310280114}" type="parTrans" cxnId="{8223EB94-0929-F949-A2B2-0ED665496BF4}">
      <dgm:prSet/>
      <dgm:spPr/>
      <dgm:t>
        <a:bodyPr/>
        <a:lstStyle/>
        <a:p>
          <a:endParaRPr lang="en-US"/>
        </a:p>
      </dgm:t>
    </dgm:pt>
    <dgm:pt modelId="{F1C8C0B4-EF17-3B42-9494-77B8805ACD47}" type="sibTrans" cxnId="{8223EB94-0929-F949-A2B2-0ED665496BF4}">
      <dgm:prSet/>
      <dgm:spPr/>
      <dgm:t>
        <a:bodyPr/>
        <a:lstStyle/>
        <a:p>
          <a:endParaRPr lang="en-US"/>
        </a:p>
      </dgm:t>
    </dgm:pt>
    <dgm:pt modelId="{11F70547-8652-9E46-9B7E-172AFC2154F2}">
      <dgm:prSet/>
      <dgm:spPr/>
      <dgm:t>
        <a:bodyPr/>
        <a:lstStyle/>
        <a:p>
          <a:r>
            <a:rPr lang="en-US" dirty="0" smtClean="0"/>
            <a:t>Indexing</a:t>
          </a:r>
          <a:endParaRPr lang="en-US" dirty="0"/>
        </a:p>
      </dgm:t>
    </dgm:pt>
    <dgm:pt modelId="{3B078A03-F7C8-6B45-A049-5F574609C1D5}" type="parTrans" cxnId="{38BD9EC6-F50A-DA4B-82FF-E00656183F46}">
      <dgm:prSet/>
      <dgm:spPr/>
      <dgm:t>
        <a:bodyPr/>
        <a:lstStyle/>
        <a:p>
          <a:endParaRPr lang="en-US"/>
        </a:p>
      </dgm:t>
    </dgm:pt>
    <dgm:pt modelId="{472E9A22-24BA-6040-A23B-2E421BDC6C9E}" type="sibTrans" cxnId="{38BD9EC6-F50A-DA4B-82FF-E00656183F46}">
      <dgm:prSet/>
      <dgm:spPr/>
      <dgm:t>
        <a:bodyPr/>
        <a:lstStyle/>
        <a:p>
          <a:endParaRPr lang="en-US"/>
        </a:p>
      </dgm:t>
    </dgm:pt>
    <dgm:pt modelId="{73A7B73E-A5DC-B64F-8516-88564538692F}">
      <dgm:prSet/>
      <dgm:spPr/>
      <dgm:t>
        <a:bodyPr/>
        <a:lstStyle/>
        <a:p>
          <a:r>
            <a:rPr lang="en-US" dirty="0" smtClean="0"/>
            <a:t>Sorting</a:t>
          </a:r>
          <a:endParaRPr lang="en-US" dirty="0"/>
        </a:p>
      </dgm:t>
    </dgm:pt>
    <dgm:pt modelId="{C6D51C3F-E244-9D4C-A2E7-9C0A550AD7CC}" type="parTrans" cxnId="{593028FC-6F7F-1C4B-9858-68176F6890F5}">
      <dgm:prSet/>
      <dgm:spPr/>
      <dgm:t>
        <a:bodyPr/>
        <a:lstStyle/>
        <a:p>
          <a:endParaRPr lang="en-US"/>
        </a:p>
      </dgm:t>
    </dgm:pt>
    <dgm:pt modelId="{36C8D6CA-12DC-D64A-9B10-18D8413D388D}" type="sibTrans" cxnId="{593028FC-6F7F-1C4B-9858-68176F6890F5}">
      <dgm:prSet/>
      <dgm:spPr/>
      <dgm:t>
        <a:bodyPr/>
        <a:lstStyle/>
        <a:p>
          <a:endParaRPr lang="en-US"/>
        </a:p>
      </dgm:t>
    </dgm:pt>
    <dgm:pt modelId="{A5F07CE3-8900-4246-92D7-0F0630F51FAC}">
      <dgm:prSet/>
      <dgm:spPr/>
      <dgm:t>
        <a:bodyPr/>
        <a:lstStyle/>
        <a:p>
          <a:r>
            <a:rPr lang="en-US" dirty="0" smtClean="0"/>
            <a:t>Query Option</a:t>
          </a:r>
          <a:endParaRPr lang="en-US" dirty="0"/>
        </a:p>
      </dgm:t>
    </dgm:pt>
    <dgm:pt modelId="{F259A4A7-7F08-F644-8EC0-11B1DBEB8000}" type="parTrans" cxnId="{BFF8ECC9-C7A5-7B4B-9DA0-BEABAF5969AF}">
      <dgm:prSet/>
      <dgm:spPr/>
      <dgm:t>
        <a:bodyPr/>
        <a:lstStyle/>
        <a:p>
          <a:endParaRPr lang="en-US"/>
        </a:p>
      </dgm:t>
    </dgm:pt>
    <dgm:pt modelId="{BCE0F4CE-1258-9B44-9F7D-BFA602F049C5}" type="sibTrans" cxnId="{BFF8ECC9-C7A5-7B4B-9DA0-BEABAF5969AF}">
      <dgm:prSet/>
      <dgm:spPr/>
      <dgm:t>
        <a:bodyPr/>
        <a:lstStyle/>
        <a:p>
          <a:endParaRPr lang="en-US"/>
        </a:p>
      </dgm:t>
    </dgm:pt>
    <dgm:pt modelId="{79EF2F18-1C37-9548-80D2-2999B15AA9BD}">
      <dgm:prSet phldrT="[Text]"/>
      <dgm:spPr/>
      <dgm:t>
        <a:bodyPr/>
        <a:lstStyle/>
        <a:p>
          <a:r>
            <a:rPr lang="en-US" dirty="0" smtClean="0"/>
            <a:t>Persistency</a:t>
          </a:r>
          <a:endParaRPr lang="en-US" dirty="0"/>
        </a:p>
      </dgm:t>
    </dgm:pt>
    <dgm:pt modelId="{79ED2F57-48F4-744B-8A16-F5DE3876AABF}" type="parTrans" cxnId="{45EE4DA4-B5D9-C04C-8CEA-2F653C3FFAB0}">
      <dgm:prSet/>
      <dgm:spPr/>
      <dgm:t>
        <a:bodyPr/>
        <a:lstStyle/>
        <a:p>
          <a:endParaRPr lang="en-US"/>
        </a:p>
      </dgm:t>
    </dgm:pt>
    <dgm:pt modelId="{F0A23D23-CF75-284F-AA2F-D995CFC956F4}" type="sibTrans" cxnId="{45EE4DA4-B5D9-C04C-8CEA-2F653C3FFAB0}">
      <dgm:prSet/>
      <dgm:spPr/>
      <dgm:t>
        <a:bodyPr/>
        <a:lstStyle/>
        <a:p>
          <a:endParaRPr lang="en-US"/>
        </a:p>
      </dgm:t>
    </dgm:pt>
    <dgm:pt modelId="{701833D4-E09C-F546-8FEF-C1F6B21B4209}">
      <dgm:prSet phldrT="[Text]"/>
      <dgm:spPr/>
      <dgm:t>
        <a:bodyPr/>
        <a:lstStyle/>
        <a:p>
          <a:r>
            <a:rPr lang="en-US" dirty="0" smtClean="0"/>
            <a:t>Security</a:t>
          </a:r>
          <a:endParaRPr lang="en-US" dirty="0"/>
        </a:p>
      </dgm:t>
    </dgm:pt>
    <dgm:pt modelId="{2F8A4B80-09AC-E64A-B4A2-D040EFE968EC}" type="parTrans" cxnId="{BEAA02E9-7746-804D-96F3-14D1CAA9808A}">
      <dgm:prSet/>
      <dgm:spPr/>
      <dgm:t>
        <a:bodyPr/>
        <a:lstStyle/>
        <a:p>
          <a:endParaRPr lang="en-US"/>
        </a:p>
      </dgm:t>
    </dgm:pt>
    <dgm:pt modelId="{86CEEFA8-607F-C742-A2E5-582B9A75B8B3}" type="sibTrans" cxnId="{BEAA02E9-7746-804D-96F3-14D1CAA9808A}">
      <dgm:prSet/>
      <dgm:spPr/>
      <dgm:t>
        <a:bodyPr/>
        <a:lstStyle/>
        <a:p>
          <a:endParaRPr lang="en-US"/>
        </a:p>
      </dgm:t>
    </dgm:pt>
    <dgm:pt modelId="{E9D27E96-CEA7-E849-A77E-81E52A66FB82}">
      <dgm:prSet phldrT="[Text]"/>
      <dgm:spPr/>
      <dgm:t>
        <a:bodyPr/>
        <a:lstStyle/>
        <a:p>
          <a:r>
            <a:rPr lang="en-US" dirty="0" smtClean="0"/>
            <a:t>Availability</a:t>
          </a:r>
          <a:endParaRPr lang="en-US" dirty="0"/>
        </a:p>
      </dgm:t>
    </dgm:pt>
    <dgm:pt modelId="{2D135D78-4C23-8643-AFB7-3601E1A3EB0F}" type="parTrans" cxnId="{04990404-C92A-6643-AD6F-A1FDBC1527B8}">
      <dgm:prSet/>
      <dgm:spPr/>
      <dgm:t>
        <a:bodyPr/>
        <a:lstStyle/>
        <a:p>
          <a:endParaRPr lang="en-US"/>
        </a:p>
      </dgm:t>
    </dgm:pt>
    <dgm:pt modelId="{C360E93F-EF7C-F14E-8E51-D5E8CE4ABECA}" type="sibTrans" cxnId="{04990404-C92A-6643-AD6F-A1FDBC1527B8}">
      <dgm:prSet/>
      <dgm:spPr/>
      <dgm:t>
        <a:bodyPr/>
        <a:lstStyle/>
        <a:p>
          <a:endParaRPr lang="en-US"/>
        </a:p>
      </dgm:t>
    </dgm:pt>
    <dgm:pt modelId="{A37BEC5C-677C-6840-A459-9A409F31C51A}" type="pres">
      <dgm:prSet presAssocID="{4FE379FA-C253-DC46-BFFF-E4047DE4D880}" presName="diagram" presStyleCnt="0">
        <dgm:presLayoutVars>
          <dgm:chPref val="1"/>
          <dgm:dir/>
          <dgm:animOne val="branch"/>
          <dgm:animLvl val="lvl"/>
          <dgm:resizeHandles/>
        </dgm:presLayoutVars>
      </dgm:prSet>
      <dgm:spPr/>
      <dgm:t>
        <a:bodyPr/>
        <a:lstStyle/>
        <a:p>
          <a:endParaRPr lang="en-US"/>
        </a:p>
      </dgm:t>
    </dgm:pt>
    <dgm:pt modelId="{C6E06D6E-E39C-9644-987C-1DB292D036B3}" type="pres">
      <dgm:prSet presAssocID="{F0221F95-CAF7-8E42-8A86-5C0A750DC4EF}" presName="root" presStyleCnt="0"/>
      <dgm:spPr/>
    </dgm:pt>
    <dgm:pt modelId="{38F40F60-B94F-6B47-B9EF-89F8DA56D153}" type="pres">
      <dgm:prSet presAssocID="{F0221F95-CAF7-8E42-8A86-5C0A750DC4EF}" presName="rootComposite" presStyleCnt="0"/>
      <dgm:spPr/>
    </dgm:pt>
    <dgm:pt modelId="{E6812AFE-2E79-D748-9B4A-AC5949750EFE}" type="pres">
      <dgm:prSet presAssocID="{F0221F95-CAF7-8E42-8A86-5C0A750DC4EF}" presName="rootText" presStyleLbl="node1" presStyleIdx="0" presStyleCnt="4"/>
      <dgm:spPr/>
      <dgm:t>
        <a:bodyPr/>
        <a:lstStyle/>
        <a:p>
          <a:endParaRPr lang="en-US"/>
        </a:p>
      </dgm:t>
    </dgm:pt>
    <dgm:pt modelId="{658EF32B-A049-E046-92E8-AA2BBD9DA3D0}" type="pres">
      <dgm:prSet presAssocID="{F0221F95-CAF7-8E42-8A86-5C0A750DC4EF}" presName="rootConnector" presStyleLbl="node1" presStyleIdx="0" presStyleCnt="4"/>
      <dgm:spPr/>
      <dgm:t>
        <a:bodyPr/>
        <a:lstStyle/>
        <a:p>
          <a:endParaRPr lang="en-US"/>
        </a:p>
      </dgm:t>
    </dgm:pt>
    <dgm:pt modelId="{19787672-9498-234C-B97A-FD58DC84256D}" type="pres">
      <dgm:prSet presAssocID="{F0221F95-CAF7-8E42-8A86-5C0A750DC4EF}" presName="childShape" presStyleCnt="0"/>
      <dgm:spPr/>
    </dgm:pt>
    <dgm:pt modelId="{B2E4F085-81F8-5C4F-AAE9-8C7B1C4794D3}" type="pres">
      <dgm:prSet presAssocID="{5B9CBB49-D8E2-C849-B142-22A2C521C234}" presName="Name13" presStyleLbl="parChTrans1D2" presStyleIdx="0" presStyleCnt="16"/>
      <dgm:spPr/>
      <dgm:t>
        <a:bodyPr/>
        <a:lstStyle/>
        <a:p>
          <a:endParaRPr lang="en-US"/>
        </a:p>
      </dgm:t>
    </dgm:pt>
    <dgm:pt modelId="{95869ACF-AB57-0143-A40D-7C4DE009C86C}" type="pres">
      <dgm:prSet presAssocID="{184C5C91-720D-2246-A1C7-213E095CA526}" presName="childText" presStyleLbl="bgAcc1" presStyleIdx="0" presStyleCnt="16">
        <dgm:presLayoutVars>
          <dgm:bulletEnabled val="1"/>
        </dgm:presLayoutVars>
      </dgm:prSet>
      <dgm:spPr/>
      <dgm:t>
        <a:bodyPr/>
        <a:lstStyle/>
        <a:p>
          <a:endParaRPr lang="en-US"/>
        </a:p>
      </dgm:t>
    </dgm:pt>
    <dgm:pt modelId="{A83E1B7E-07ED-2442-ACAF-026D25002F3C}" type="pres">
      <dgm:prSet presAssocID="{41E1485B-F8E6-0842-861F-17B74BE8CEE2}" presName="Name13" presStyleLbl="parChTrans1D2" presStyleIdx="1" presStyleCnt="16"/>
      <dgm:spPr/>
      <dgm:t>
        <a:bodyPr/>
        <a:lstStyle/>
        <a:p>
          <a:endParaRPr lang="en-US"/>
        </a:p>
      </dgm:t>
    </dgm:pt>
    <dgm:pt modelId="{1A5511F7-549D-A04B-963F-68DE4F1B8B30}" type="pres">
      <dgm:prSet presAssocID="{F3C35565-EF8C-BC4A-831C-2CD6FC115638}" presName="childText" presStyleLbl="bgAcc1" presStyleIdx="1" presStyleCnt="16">
        <dgm:presLayoutVars>
          <dgm:bulletEnabled val="1"/>
        </dgm:presLayoutVars>
      </dgm:prSet>
      <dgm:spPr/>
      <dgm:t>
        <a:bodyPr/>
        <a:lstStyle/>
        <a:p>
          <a:endParaRPr lang="en-US"/>
        </a:p>
      </dgm:t>
    </dgm:pt>
    <dgm:pt modelId="{BA18E494-7AF6-1742-AFF1-A1E31315479A}" type="pres">
      <dgm:prSet presAssocID="{1AF58DE6-4F3A-B44B-91CB-92E39811B0A5}" presName="Name13" presStyleLbl="parChTrans1D2" presStyleIdx="2" presStyleCnt="16"/>
      <dgm:spPr/>
      <dgm:t>
        <a:bodyPr/>
        <a:lstStyle/>
        <a:p>
          <a:endParaRPr lang="en-US"/>
        </a:p>
      </dgm:t>
    </dgm:pt>
    <dgm:pt modelId="{A71613F7-09FB-7A49-AC3D-232540BDE9B1}" type="pres">
      <dgm:prSet presAssocID="{3B80A794-1436-7F43-8DD2-2CFC3668A5B1}" presName="childText" presStyleLbl="bgAcc1" presStyleIdx="2" presStyleCnt="16">
        <dgm:presLayoutVars>
          <dgm:bulletEnabled val="1"/>
        </dgm:presLayoutVars>
      </dgm:prSet>
      <dgm:spPr/>
      <dgm:t>
        <a:bodyPr/>
        <a:lstStyle/>
        <a:p>
          <a:endParaRPr lang="en-US"/>
        </a:p>
      </dgm:t>
    </dgm:pt>
    <dgm:pt modelId="{2DEDE2AA-3BA4-1C4F-8EC0-2BE18AA9F531}" type="pres">
      <dgm:prSet presAssocID="{B67BC43B-E5B8-7243-A96C-A88B1A1B0983}" presName="Name13" presStyleLbl="parChTrans1D2" presStyleIdx="3" presStyleCnt="16"/>
      <dgm:spPr/>
      <dgm:t>
        <a:bodyPr/>
        <a:lstStyle/>
        <a:p>
          <a:endParaRPr lang="en-US"/>
        </a:p>
      </dgm:t>
    </dgm:pt>
    <dgm:pt modelId="{38BEE1C4-A960-5940-B282-3588F34D8511}" type="pres">
      <dgm:prSet presAssocID="{DA35FF3E-5BF2-C54E-B606-7308384B28EA}" presName="childText" presStyleLbl="bgAcc1" presStyleIdx="3" presStyleCnt="16">
        <dgm:presLayoutVars>
          <dgm:bulletEnabled val="1"/>
        </dgm:presLayoutVars>
      </dgm:prSet>
      <dgm:spPr/>
      <dgm:t>
        <a:bodyPr/>
        <a:lstStyle/>
        <a:p>
          <a:endParaRPr lang="en-US"/>
        </a:p>
      </dgm:t>
    </dgm:pt>
    <dgm:pt modelId="{072D6756-ED2B-5749-A460-D0C5B4D776A6}" type="pres">
      <dgm:prSet presAssocID="{4C883946-59CD-6E4A-B0C5-6A57D1435A34}" presName="Name13" presStyleLbl="parChTrans1D2" presStyleIdx="4" presStyleCnt="16"/>
      <dgm:spPr/>
      <dgm:t>
        <a:bodyPr/>
        <a:lstStyle/>
        <a:p>
          <a:endParaRPr lang="en-US"/>
        </a:p>
      </dgm:t>
    </dgm:pt>
    <dgm:pt modelId="{874A9F66-03EC-7B40-8885-521C655FBE11}" type="pres">
      <dgm:prSet presAssocID="{9035799B-5C5D-5A4F-9582-7733A20F3C2C}" presName="childText" presStyleLbl="bgAcc1" presStyleIdx="4" presStyleCnt="16">
        <dgm:presLayoutVars>
          <dgm:bulletEnabled val="1"/>
        </dgm:presLayoutVars>
      </dgm:prSet>
      <dgm:spPr/>
      <dgm:t>
        <a:bodyPr/>
        <a:lstStyle/>
        <a:p>
          <a:endParaRPr lang="en-US"/>
        </a:p>
      </dgm:t>
    </dgm:pt>
    <dgm:pt modelId="{DAAC1AFB-1FCF-5F46-9058-83950CDC8E10}" type="pres">
      <dgm:prSet presAssocID="{F009037D-40EF-B545-8215-DAE09D5FA99A}" presName="root" presStyleCnt="0"/>
      <dgm:spPr/>
    </dgm:pt>
    <dgm:pt modelId="{379D61F3-E985-7443-90F6-15C5D53ACF0F}" type="pres">
      <dgm:prSet presAssocID="{F009037D-40EF-B545-8215-DAE09D5FA99A}" presName="rootComposite" presStyleCnt="0"/>
      <dgm:spPr/>
    </dgm:pt>
    <dgm:pt modelId="{1395E1C9-51E4-8B4F-87C7-D6F962D1AE1D}" type="pres">
      <dgm:prSet presAssocID="{F009037D-40EF-B545-8215-DAE09D5FA99A}" presName="rootText" presStyleLbl="node1" presStyleIdx="1" presStyleCnt="4"/>
      <dgm:spPr/>
      <dgm:t>
        <a:bodyPr/>
        <a:lstStyle/>
        <a:p>
          <a:endParaRPr lang="en-US"/>
        </a:p>
      </dgm:t>
    </dgm:pt>
    <dgm:pt modelId="{91FF1B20-A381-1F47-AF1F-A03A373A9C3E}" type="pres">
      <dgm:prSet presAssocID="{F009037D-40EF-B545-8215-DAE09D5FA99A}" presName="rootConnector" presStyleLbl="node1" presStyleIdx="1" presStyleCnt="4"/>
      <dgm:spPr/>
      <dgm:t>
        <a:bodyPr/>
        <a:lstStyle/>
        <a:p>
          <a:endParaRPr lang="en-US"/>
        </a:p>
      </dgm:t>
    </dgm:pt>
    <dgm:pt modelId="{502BADAE-AFA1-074E-A237-B712DE7E80B7}" type="pres">
      <dgm:prSet presAssocID="{F009037D-40EF-B545-8215-DAE09D5FA99A}" presName="childShape" presStyleCnt="0"/>
      <dgm:spPr/>
    </dgm:pt>
    <dgm:pt modelId="{334D3D7C-906A-1F43-9AB6-83806D81ECC6}" type="pres">
      <dgm:prSet presAssocID="{52A09248-651C-2942-B8F5-51DC65E23456}" presName="Name13" presStyleLbl="parChTrans1D2" presStyleIdx="5" presStyleCnt="16"/>
      <dgm:spPr/>
      <dgm:t>
        <a:bodyPr/>
        <a:lstStyle/>
        <a:p>
          <a:endParaRPr lang="en-US"/>
        </a:p>
      </dgm:t>
    </dgm:pt>
    <dgm:pt modelId="{63D3FB21-0CE5-C346-B7F2-604D24109056}" type="pres">
      <dgm:prSet presAssocID="{7BE78208-D1B2-4E41-9FB0-10F373260787}" presName="childText" presStyleLbl="bgAcc1" presStyleIdx="5" presStyleCnt="16">
        <dgm:presLayoutVars>
          <dgm:bulletEnabled val="1"/>
        </dgm:presLayoutVars>
      </dgm:prSet>
      <dgm:spPr/>
      <dgm:t>
        <a:bodyPr/>
        <a:lstStyle/>
        <a:p>
          <a:endParaRPr lang="en-US"/>
        </a:p>
      </dgm:t>
    </dgm:pt>
    <dgm:pt modelId="{7E9E7ADE-740D-6A4D-94AB-530498E18C2F}" type="pres">
      <dgm:prSet presAssocID="{F61FE62F-2842-3040-8171-73052378CC19}" presName="Name13" presStyleLbl="parChTrans1D2" presStyleIdx="6" presStyleCnt="16"/>
      <dgm:spPr/>
      <dgm:t>
        <a:bodyPr/>
        <a:lstStyle/>
        <a:p>
          <a:endParaRPr lang="en-US"/>
        </a:p>
      </dgm:t>
    </dgm:pt>
    <dgm:pt modelId="{896F1BCB-7428-004C-BCA3-00476438A884}" type="pres">
      <dgm:prSet presAssocID="{BE4985FD-4DDC-F048-B73D-E808F351D2A0}" presName="childText" presStyleLbl="bgAcc1" presStyleIdx="6" presStyleCnt="16">
        <dgm:presLayoutVars>
          <dgm:bulletEnabled val="1"/>
        </dgm:presLayoutVars>
      </dgm:prSet>
      <dgm:spPr/>
      <dgm:t>
        <a:bodyPr/>
        <a:lstStyle/>
        <a:p>
          <a:endParaRPr lang="en-US"/>
        </a:p>
      </dgm:t>
    </dgm:pt>
    <dgm:pt modelId="{85F9D432-5D7A-A742-AE10-448959A9DE19}" type="pres">
      <dgm:prSet presAssocID="{A25BF16F-DA16-9648-AB6C-752020A7A671}" presName="root" presStyleCnt="0"/>
      <dgm:spPr/>
    </dgm:pt>
    <dgm:pt modelId="{70CC6F5C-B42F-E142-A162-C2F74F365D93}" type="pres">
      <dgm:prSet presAssocID="{A25BF16F-DA16-9648-AB6C-752020A7A671}" presName="rootComposite" presStyleCnt="0"/>
      <dgm:spPr/>
    </dgm:pt>
    <dgm:pt modelId="{1027FC6B-118B-BF49-ABE2-E5F67F0F0950}" type="pres">
      <dgm:prSet presAssocID="{A25BF16F-DA16-9648-AB6C-752020A7A671}" presName="rootText" presStyleLbl="node1" presStyleIdx="2" presStyleCnt="4"/>
      <dgm:spPr/>
      <dgm:t>
        <a:bodyPr/>
        <a:lstStyle/>
        <a:p>
          <a:endParaRPr lang="en-US"/>
        </a:p>
      </dgm:t>
    </dgm:pt>
    <dgm:pt modelId="{67414C10-A5E6-D546-8D2E-07E110BCC3BC}" type="pres">
      <dgm:prSet presAssocID="{A25BF16F-DA16-9648-AB6C-752020A7A671}" presName="rootConnector" presStyleLbl="node1" presStyleIdx="2" presStyleCnt="4"/>
      <dgm:spPr/>
      <dgm:t>
        <a:bodyPr/>
        <a:lstStyle/>
        <a:p>
          <a:endParaRPr lang="en-US"/>
        </a:p>
      </dgm:t>
    </dgm:pt>
    <dgm:pt modelId="{128A207A-6C6C-1D49-9F49-CE3251F85C01}" type="pres">
      <dgm:prSet presAssocID="{A25BF16F-DA16-9648-AB6C-752020A7A671}" presName="childShape" presStyleCnt="0"/>
      <dgm:spPr/>
    </dgm:pt>
    <dgm:pt modelId="{3082F6A1-F0C5-3141-9FD3-C9D2BA840C38}" type="pres">
      <dgm:prSet presAssocID="{F259A4A7-7F08-F644-8EC0-11B1DBEB8000}" presName="Name13" presStyleLbl="parChTrans1D2" presStyleIdx="7" presStyleCnt="16"/>
      <dgm:spPr/>
      <dgm:t>
        <a:bodyPr/>
        <a:lstStyle/>
        <a:p>
          <a:endParaRPr lang="en-US"/>
        </a:p>
      </dgm:t>
    </dgm:pt>
    <dgm:pt modelId="{04D34C7B-BA73-9842-92C5-A29B9F01D254}" type="pres">
      <dgm:prSet presAssocID="{A5F07CE3-8900-4246-92D7-0F0630F51FAC}" presName="childText" presStyleLbl="bgAcc1" presStyleIdx="7" presStyleCnt="16">
        <dgm:presLayoutVars>
          <dgm:bulletEnabled val="1"/>
        </dgm:presLayoutVars>
      </dgm:prSet>
      <dgm:spPr/>
      <dgm:t>
        <a:bodyPr/>
        <a:lstStyle/>
        <a:p>
          <a:endParaRPr lang="en-US"/>
        </a:p>
      </dgm:t>
    </dgm:pt>
    <dgm:pt modelId="{0661B61A-52AC-A147-AECD-0D45DD939898}" type="pres">
      <dgm:prSet presAssocID="{C65E0216-254E-6841-9664-8F4CB6EA4E83}" presName="Name13" presStyleLbl="parChTrans1D2" presStyleIdx="8" presStyleCnt="16"/>
      <dgm:spPr/>
      <dgm:t>
        <a:bodyPr/>
        <a:lstStyle/>
        <a:p>
          <a:endParaRPr lang="en-US"/>
        </a:p>
      </dgm:t>
    </dgm:pt>
    <dgm:pt modelId="{8A67A03E-84F7-B946-90EB-4036D49A1574}" type="pres">
      <dgm:prSet presAssocID="{98247BA4-E84A-A64E-B5FF-CB395DCB04D9}" presName="childText" presStyleLbl="bgAcc1" presStyleIdx="8" presStyleCnt="16">
        <dgm:presLayoutVars>
          <dgm:bulletEnabled val="1"/>
        </dgm:presLayoutVars>
      </dgm:prSet>
      <dgm:spPr/>
      <dgm:t>
        <a:bodyPr/>
        <a:lstStyle/>
        <a:p>
          <a:endParaRPr lang="en-US"/>
        </a:p>
      </dgm:t>
    </dgm:pt>
    <dgm:pt modelId="{435F190D-55D6-384D-AE64-A3130B4482F7}" type="pres">
      <dgm:prSet presAssocID="{AECC5E23-1B41-D542-82EE-234310280114}" presName="Name13" presStyleLbl="parChTrans1D2" presStyleIdx="9" presStyleCnt="16"/>
      <dgm:spPr/>
      <dgm:t>
        <a:bodyPr/>
        <a:lstStyle/>
        <a:p>
          <a:endParaRPr lang="en-US"/>
        </a:p>
      </dgm:t>
    </dgm:pt>
    <dgm:pt modelId="{D809E7D0-93BB-0241-BEFB-A00938ECCEFB}" type="pres">
      <dgm:prSet presAssocID="{62FFCFAE-2D7D-0C4E-8D90-3689B46E3F39}" presName="childText" presStyleLbl="bgAcc1" presStyleIdx="9" presStyleCnt="16">
        <dgm:presLayoutVars>
          <dgm:bulletEnabled val="1"/>
        </dgm:presLayoutVars>
      </dgm:prSet>
      <dgm:spPr/>
      <dgm:t>
        <a:bodyPr/>
        <a:lstStyle/>
        <a:p>
          <a:endParaRPr lang="en-US"/>
        </a:p>
      </dgm:t>
    </dgm:pt>
    <dgm:pt modelId="{59AF2AB9-3D07-AC4A-9D35-26C0F801BD3A}" type="pres">
      <dgm:prSet presAssocID="{3B078A03-F7C8-6B45-A049-5F574609C1D5}" presName="Name13" presStyleLbl="parChTrans1D2" presStyleIdx="10" presStyleCnt="16"/>
      <dgm:spPr/>
      <dgm:t>
        <a:bodyPr/>
        <a:lstStyle/>
        <a:p>
          <a:endParaRPr lang="en-US"/>
        </a:p>
      </dgm:t>
    </dgm:pt>
    <dgm:pt modelId="{0AEBFB08-C0B0-AC41-93D2-24FC239F64A1}" type="pres">
      <dgm:prSet presAssocID="{11F70547-8652-9E46-9B7E-172AFC2154F2}" presName="childText" presStyleLbl="bgAcc1" presStyleIdx="10" presStyleCnt="16">
        <dgm:presLayoutVars>
          <dgm:bulletEnabled val="1"/>
        </dgm:presLayoutVars>
      </dgm:prSet>
      <dgm:spPr/>
      <dgm:t>
        <a:bodyPr/>
        <a:lstStyle/>
        <a:p>
          <a:endParaRPr lang="en-US"/>
        </a:p>
      </dgm:t>
    </dgm:pt>
    <dgm:pt modelId="{66B9596E-2B93-604C-861B-815845C23B36}" type="pres">
      <dgm:prSet presAssocID="{C6D51C3F-E244-9D4C-A2E7-9C0A550AD7CC}" presName="Name13" presStyleLbl="parChTrans1D2" presStyleIdx="11" presStyleCnt="16"/>
      <dgm:spPr/>
      <dgm:t>
        <a:bodyPr/>
        <a:lstStyle/>
        <a:p>
          <a:endParaRPr lang="en-US"/>
        </a:p>
      </dgm:t>
    </dgm:pt>
    <dgm:pt modelId="{A051BC90-0492-0244-A4C3-602E1944A3D9}" type="pres">
      <dgm:prSet presAssocID="{73A7B73E-A5DC-B64F-8516-88564538692F}" presName="childText" presStyleLbl="bgAcc1" presStyleIdx="11" presStyleCnt="16">
        <dgm:presLayoutVars>
          <dgm:bulletEnabled val="1"/>
        </dgm:presLayoutVars>
      </dgm:prSet>
      <dgm:spPr/>
      <dgm:t>
        <a:bodyPr/>
        <a:lstStyle/>
        <a:p>
          <a:endParaRPr lang="en-US"/>
        </a:p>
      </dgm:t>
    </dgm:pt>
    <dgm:pt modelId="{29810D28-0649-3E48-AA04-3AC20E2CFDE3}" type="pres">
      <dgm:prSet presAssocID="{A8F7BE1E-1950-384F-B96C-CB1B5C167847}" presName="root" presStyleCnt="0"/>
      <dgm:spPr/>
    </dgm:pt>
    <dgm:pt modelId="{230406FB-C0CB-2C4A-812E-C4C59E811D34}" type="pres">
      <dgm:prSet presAssocID="{A8F7BE1E-1950-384F-B96C-CB1B5C167847}" presName="rootComposite" presStyleCnt="0"/>
      <dgm:spPr/>
    </dgm:pt>
    <dgm:pt modelId="{EA7D3323-80E2-8245-9B0F-07CD393A0C0F}" type="pres">
      <dgm:prSet presAssocID="{A8F7BE1E-1950-384F-B96C-CB1B5C167847}" presName="rootText" presStyleLbl="node1" presStyleIdx="3" presStyleCnt="4"/>
      <dgm:spPr/>
      <dgm:t>
        <a:bodyPr/>
        <a:lstStyle/>
        <a:p>
          <a:endParaRPr lang="en-US"/>
        </a:p>
      </dgm:t>
    </dgm:pt>
    <dgm:pt modelId="{C4527B07-36ED-A547-B047-C00B3F8655A9}" type="pres">
      <dgm:prSet presAssocID="{A8F7BE1E-1950-384F-B96C-CB1B5C167847}" presName="rootConnector" presStyleLbl="node1" presStyleIdx="3" presStyleCnt="4"/>
      <dgm:spPr/>
      <dgm:t>
        <a:bodyPr/>
        <a:lstStyle/>
        <a:p>
          <a:endParaRPr lang="en-US"/>
        </a:p>
      </dgm:t>
    </dgm:pt>
    <dgm:pt modelId="{2D6E2D1C-5D1D-F54D-86CD-24C86F46498E}" type="pres">
      <dgm:prSet presAssocID="{A8F7BE1E-1950-384F-B96C-CB1B5C167847}" presName="childShape" presStyleCnt="0"/>
      <dgm:spPr/>
    </dgm:pt>
    <dgm:pt modelId="{7282EE3B-D3DA-4345-A25C-8FE8C89763CB}" type="pres">
      <dgm:prSet presAssocID="{F67B469C-0B70-7A42-8E4C-E1A87CF09CF3}" presName="Name13" presStyleLbl="parChTrans1D2" presStyleIdx="12" presStyleCnt="16"/>
      <dgm:spPr/>
      <dgm:t>
        <a:bodyPr/>
        <a:lstStyle/>
        <a:p>
          <a:endParaRPr lang="en-US"/>
        </a:p>
      </dgm:t>
    </dgm:pt>
    <dgm:pt modelId="{125EA152-C136-C942-A434-04BEA35B030B}" type="pres">
      <dgm:prSet presAssocID="{10B1E5E1-FB78-534C-AD8B-AFFF26EE5D3E}" presName="childText" presStyleLbl="bgAcc1" presStyleIdx="12" presStyleCnt="16">
        <dgm:presLayoutVars>
          <dgm:bulletEnabled val="1"/>
        </dgm:presLayoutVars>
      </dgm:prSet>
      <dgm:spPr/>
      <dgm:t>
        <a:bodyPr/>
        <a:lstStyle/>
        <a:p>
          <a:endParaRPr lang="en-US"/>
        </a:p>
      </dgm:t>
    </dgm:pt>
    <dgm:pt modelId="{5C9B6E93-55AF-034A-9277-358927906AF7}" type="pres">
      <dgm:prSet presAssocID="{79ED2F57-48F4-744B-8A16-F5DE3876AABF}" presName="Name13" presStyleLbl="parChTrans1D2" presStyleIdx="13" presStyleCnt="16"/>
      <dgm:spPr/>
      <dgm:t>
        <a:bodyPr/>
        <a:lstStyle/>
        <a:p>
          <a:endParaRPr lang="en-US"/>
        </a:p>
      </dgm:t>
    </dgm:pt>
    <dgm:pt modelId="{2117393A-114B-274A-83CD-B6D225491081}" type="pres">
      <dgm:prSet presAssocID="{79EF2F18-1C37-9548-80D2-2999B15AA9BD}" presName="childText" presStyleLbl="bgAcc1" presStyleIdx="13" presStyleCnt="16">
        <dgm:presLayoutVars>
          <dgm:bulletEnabled val="1"/>
        </dgm:presLayoutVars>
      </dgm:prSet>
      <dgm:spPr/>
      <dgm:t>
        <a:bodyPr/>
        <a:lstStyle/>
        <a:p>
          <a:endParaRPr lang="en-US"/>
        </a:p>
      </dgm:t>
    </dgm:pt>
    <dgm:pt modelId="{F08551B8-EDFF-4D4C-8AE3-DD4B85A4CDEC}" type="pres">
      <dgm:prSet presAssocID="{2F8A4B80-09AC-E64A-B4A2-D040EFE968EC}" presName="Name13" presStyleLbl="parChTrans1D2" presStyleIdx="14" presStyleCnt="16"/>
      <dgm:spPr/>
      <dgm:t>
        <a:bodyPr/>
        <a:lstStyle/>
        <a:p>
          <a:endParaRPr lang="en-US"/>
        </a:p>
      </dgm:t>
    </dgm:pt>
    <dgm:pt modelId="{5F8B2E69-5AED-EC43-9360-B0DD2E9B34DD}" type="pres">
      <dgm:prSet presAssocID="{701833D4-E09C-F546-8FEF-C1F6B21B4209}" presName="childText" presStyleLbl="bgAcc1" presStyleIdx="14" presStyleCnt="16">
        <dgm:presLayoutVars>
          <dgm:bulletEnabled val="1"/>
        </dgm:presLayoutVars>
      </dgm:prSet>
      <dgm:spPr/>
      <dgm:t>
        <a:bodyPr/>
        <a:lstStyle/>
        <a:p>
          <a:endParaRPr lang="en-US"/>
        </a:p>
      </dgm:t>
    </dgm:pt>
    <dgm:pt modelId="{D3397E8E-0D62-984B-9421-1B43B86D6744}" type="pres">
      <dgm:prSet presAssocID="{2D135D78-4C23-8643-AFB7-3601E1A3EB0F}" presName="Name13" presStyleLbl="parChTrans1D2" presStyleIdx="15" presStyleCnt="16"/>
      <dgm:spPr/>
      <dgm:t>
        <a:bodyPr/>
        <a:lstStyle/>
        <a:p>
          <a:endParaRPr lang="en-US"/>
        </a:p>
      </dgm:t>
    </dgm:pt>
    <dgm:pt modelId="{DBDEEBEB-9FDA-4E4E-8FB6-CF15A916B7C4}" type="pres">
      <dgm:prSet presAssocID="{E9D27E96-CEA7-E849-A77E-81E52A66FB82}" presName="childText" presStyleLbl="bgAcc1" presStyleIdx="15" presStyleCnt="16">
        <dgm:presLayoutVars>
          <dgm:bulletEnabled val="1"/>
        </dgm:presLayoutVars>
      </dgm:prSet>
      <dgm:spPr/>
      <dgm:t>
        <a:bodyPr/>
        <a:lstStyle/>
        <a:p>
          <a:endParaRPr lang="en-US"/>
        </a:p>
      </dgm:t>
    </dgm:pt>
  </dgm:ptLst>
  <dgm:cxnLst>
    <dgm:cxn modelId="{BBD203A9-F8A8-6342-B7D8-998DD7BA06CF}" srcId="{A8F7BE1E-1950-384F-B96C-CB1B5C167847}" destId="{10B1E5E1-FB78-534C-AD8B-AFFF26EE5D3E}" srcOrd="0" destOrd="0" parTransId="{F67B469C-0B70-7A42-8E4C-E1A87CF09CF3}" sibTransId="{AD15EB2E-E5A1-0E48-90B4-AF56B9A71D27}"/>
    <dgm:cxn modelId="{7A7E4280-FD1D-E54E-B328-F4D4C393CE23}" type="presOf" srcId="{3B078A03-F7C8-6B45-A049-5F574609C1D5}" destId="{59AF2AB9-3D07-AC4A-9D35-26C0F801BD3A}" srcOrd="0" destOrd="0" presId="urn:microsoft.com/office/officeart/2005/8/layout/hierarchy3"/>
    <dgm:cxn modelId="{EDC643C5-127F-F841-B387-455DBF954E3D}" type="presOf" srcId="{73A7B73E-A5DC-B64F-8516-88564538692F}" destId="{A051BC90-0492-0244-A4C3-602E1944A3D9}" srcOrd="0" destOrd="0" presId="urn:microsoft.com/office/officeart/2005/8/layout/hierarchy3"/>
    <dgm:cxn modelId="{B5D20A67-C896-804E-B34E-6DFB2302F04C}" srcId="{F0221F95-CAF7-8E42-8A86-5C0A750DC4EF}" destId="{9035799B-5C5D-5A4F-9582-7733A20F3C2C}" srcOrd="4" destOrd="0" parTransId="{4C883946-59CD-6E4A-B0C5-6A57D1435A34}" sibTransId="{A614AB5D-7F5E-D14D-9420-F18E88394B11}"/>
    <dgm:cxn modelId="{29F57FED-7A59-9C42-A4E0-FC39FCAAC2F2}" type="presOf" srcId="{2F8A4B80-09AC-E64A-B4A2-D040EFE968EC}" destId="{F08551B8-EDFF-4D4C-8AE3-DD4B85A4CDEC}" srcOrd="0" destOrd="0" presId="urn:microsoft.com/office/officeart/2005/8/layout/hierarchy3"/>
    <dgm:cxn modelId="{8FC86C50-EB33-534F-9B31-50A087510D39}" type="presOf" srcId="{A8F7BE1E-1950-384F-B96C-CB1B5C167847}" destId="{EA7D3323-80E2-8245-9B0F-07CD393A0C0F}" srcOrd="0" destOrd="0" presId="urn:microsoft.com/office/officeart/2005/8/layout/hierarchy3"/>
    <dgm:cxn modelId="{094B4E40-3858-5D4D-BCE6-B6D9712FF729}" type="presOf" srcId="{1AF58DE6-4F3A-B44B-91CB-92E39811B0A5}" destId="{BA18E494-7AF6-1742-AFF1-A1E31315479A}" srcOrd="0" destOrd="0" presId="urn:microsoft.com/office/officeart/2005/8/layout/hierarchy3"/>
    <dgm:cxn modelId="{84372FB8-1E50-B547-A003-3CB62104CCED}" type="presOf" srcId="{F259A4A7-7F08-F644-8EC0-11B1DBEB8000}" destId="{3082F6A1-F0C5-3141-9FD3-C9D2BA840C38}" srcOrd="0" destOrd="0" presId="urn:microsoft.com/office/officeart/2005/8/layout/hierarchy3"/>
    <dgm:cxn modelId="{48652505-4334-7945-805A-5D87E9F0826D}" srcId="{F009037D-40EF-B545-8215-DAE09D5FA99A}" destId="{BE4985FD-4DDC-F048-B73D-E808F351D2A0}" srcOrd="1" destOrd="0" parTransId="{F61FE62F-2842-3040-8171-73052378CC19}" sibTransId="{BD2F31AC-98A1-0E41-A1C8-FC6117B96667}"/>
    <dgm:cxn modelId="{CB712AB8-7AA5-9647-A7D1-F8281FFA0275}" type="presOf" srcId="{F0221F95-CAF7-8E42-8A86-5C0A750DC4EF}" destId="{658EF32B-A049-E046-92E8-AA2BBD9DA3D0}" srcOrd="1" destOrd="0" presId="urn:microsoft.com/office/officeart/2005/8/layout/hierarchy3"/>
    <dgm:cxn modelId="{6C191DEB-084C-5640-9B51-C945750C4987}" type="presOf" srcId="{F0221F95-CAF7-8E42-8A86-5C0A750DC4EF}" destId="{E6812AFE-2E79-D748-9B4A-AC5949750EFE}" srcOrd="0" destOrd="0" presId="urn:microsoft.com/office/officeart/2005/8/layout/hierarchy3"/>
    <dgm:cxn modelId="{7F8A6267-5CC6-A64A-9FB4-DF0E1BABA5BF}" type="presOf" srcId="{E9D27E96-CEA7-E849-A77E-81E52A66FB82}" destId="{DBDEEBEB-9FDA-4E4E-8FB6-CF15A916B7C4}" srcOrd="0" destOrd="0" presId="urn:microsoft.com/office/officeart/2005/8/layout/hierarchy3"/>
    <dgm:cxn modelId="{76E45344-94DB-7340-B7A4-A5B873FA2141}" srcId="{4FE379FA-C253-DC46-BFFF-E4047DE4D880}" destId="{A8F7BE1E-1950-384F-B96C-CB1B5C167847}" srcOrd="3" destOrd="0" parTransId="{09C3BBA7-810F-5645-88F7-5FA431D63C1D}" sibTransId="{A2099CA7-AD69-074B-8E73-9DE8E4789D73}"/>
    <dgm:cxn modelId="{09D2252E-3A25-CB4F-AB9C-8E27FEB2D54A}" type="presOf" srcId="{A25BF16F-DA16-9648-AB6C-752020A7A671}" destId="{67414C10-A5E6-D546-8D2E-07E110BCC3BC}" srcOrd="1" destOrd="0" presId="urn:microsoft.com/office/officeart/2005/8/layout/hierarchy3"/>
    <dgm:cxn modelId="{7996421D-BC90-2147-A3EB-0B3CBDEE5E02}" type="presOf" srcId="{F009037D-40EF-B545-8215-DAE09D5FA99A}" destId="{1395E1C9-51E4-8B4F-87C7-D6F962D1AE1D}" srcOrd="0" destOrd="0" presId="urn:microsoft.com/office/officeart/2005/8/layout/hierarchy3"/>
    <dgm:cxn modelId="{BFF8ECC9-C7A5-7B4B-9DA0-BEABAF5969AF}" srcId="{A25BF16F-DA16-9648-AB6C-752020A7A671}" destId="{A5F07CE3-8900-4246-92D7-0F0630F51FAC}" srcOrd="0" destOrd="0" parTransId="{F259A4A7-7F08-F644-8EC0-11B1DBEB8000}" sibTransId="{BCE0F4CE-1258-9B44-9F7D-BFA602F049C5}"/>
    <dgm:cxn modelId="{398D74EB-3888-2E45-B0CF-835BE1CD56A2}" srcId="{A25BF16F-DA16-9648-AB6C-752020A7A671}" destId="{98247BA4-E84A-A64E-B5FF-CB395DCB04D9}" srcOrd="1" destOrd="0" parTransId="{C65E0216-254E-6841-9664-8F4CB6EA4E83}" sibTransId="{3642FE12-7282-8844-91A8-15D4178F86F6}"/>
    <dgm:cxn modelId="{9C70D288-09FC-FB4A-8BB9-4BE863B90CAF}" srcId="{F0221F95-CAF7-8E42-8A86-5C0A750DC4EF}" destId="{F3C35565-EF8C-BC4A-831C-2CD6FC115638}" srcOrd="1" destOrd="0" parTransId="{41E1485B-F8E6-0842-861F-17B74BE8CEE2}" sibTransId="{5E2EFF6D-0A7F-6544-9988-88B8CBB96F7D}"/>
    <dgm:cxn modelId="{FD9AABED-2D9B-1847-8E5D-841ED6665545}" srcId="{F0221F95-CAF7-8E42-8A86-5C0A750DC4EF}" destId="{3B80A794-1436-7F43-8DD2-2CFC3668A5B1}" srcOrd="2" destOrd="0" parTransId="{1AF58DE6-4F3A-B44B-91CB-92E39811B0A5}" sibTransId="{6497F11F-997A-6645-AB95-D3584C26ACF3}"/>
    <dgm:cxn modelId="{A4F264EB-6932-C54D-88DA-028F9B5BAC8D}" type="presOf" srcId="{41E1485B-F8E6-0842-861F-17B74BE8CEE2}" destId="{A83E1B7E-07ED-2442-ACAF-026D25002F3C}" srcOrd="0" destOrd="0" presId="urn:microsoft.com/office/officeart/2005/8/layout/hierarchy3"/>
    <dgm:cxn modelId="{04990404-C92A-6643-AD6F-A1FDBC1527B8}" srcId="{A8F7BE1E-1950-384F-B96C-CB1B5C167847}" destId="{E9D27E96-CEA7-E849-A77E-81E52A66FB82}" srcOrd="3" destOrd="0" parTransId="{2D135D78-4C23-8643-AFB7-3601E1A3EB0F}" sibTransId="{C360E93F-EF7C-F14E-8E51-D5E8CE4ABECA}"/>
    <dgm:cxn modelId="{49DC206E-4681-914B-9596-AFE7DFDB4B89}" type="presOf" srcId="{9035799B-5C5D-5A4F-9582-7733A20F3C2C}" destId="{874A9F66-03EC-7B40-8885-521C655FBE11}" srcOrd="0" destOrd="0" presId="urn:microsoft.com/office/officeart/2005/8/layout/hierarchy3"/>
    <dgm:cxn modelId="{BEAA02E9-7746-804D-96F3-14D1CAA9808A}" srcId="{A8F7BE1E-1950-384F-B96C-CB1B5C167847}" destId="{701833D4-E09C-F546-8FEF-C1F6B21B4209}" srcOrd="2" destOrd="0" parTransId="{2F8A4B80-09AC-E64A-B4A2-D040EFE968EC}" sibTransId="{86CEEFA8-607F-C742-A2E5-582B9A75B8B3}"/>
    <dgm:cxn modelId="{BD4ACDA1-71DD-9F41-8079-D1D195BC3613}" type="presOf" srcId="{62FFCFAE-2D7D-0C4E-8D90-3689B46E3F39}" destId="{D809E7D0-93BB-0241-BEFB-A00938ECCEFB}" srcOrd="0" destOrd="0" presId="urn:microsoft.com/office/officeart/2005/8/layout/hierarchy3"/>
    <dgm:cxn modelId="{6EF8E172-F35F-BD4C-AEC4-492553C1B766}" srcId="{F0221F95-CAF7-8E42-8A86-5C0A750DC4EF}" destId="{DA35FF3E-5BF2-C54E-B606-7308384B28EA}" srcOrd="3" destOrd="0" parTransId="{B67BC43B-E5B8-7243-A96C-A88B1A1B0983}" sibTransId="{64A2D6CD-6F79-1B4E-965C-237ED0BFB32A}"/>
    <dgm:cxn modelId="{01431D09-45C4-1D4C-B54D-8907710B3774}" type="presOf" srcId="{B67BC43B-E5B8-7243-A96C-A88B1A1B0983}" destId="{2DEDE2AA-3BA4-1C4F-8EC0-2BE18AA9F531}" srcOrd="0" destOrd="0" presId="urn:microsoft.com/office/officeart/2005/8/layout/hierarchy3"/>
    <dgm:cxn modelId="{CB10C595-5D79-F041-8F14-2289BB552C4C}" type="presOf" srcId="{10B1E5E1-FB78-534C-AD8B-AFFF26EE5D3E}" destId="{125EA152-C136-C942-A434-04BEA35B030B}" srcOrd="0" destOrd="0" presId="urn:microsoft.com/office/officeart/2005/8/layout/hierarchy3"/>
    <dgm:cxn modelId="{E6AA3E2A-31BB-744F-ACA9-E276347047EB}" type="presOf" srcId="{AECC5E23-1B41-D542-82EE-234310280114}" destId="{435F190D-55D6-384D-AE64-A3130B4482F7}" srcOrd="0" destOrd="0" presId="urn:microsoft.com/office/officeart/2005/8/layout/hierarchy3"/>
    <dgm:cxn modelId="{A4100AC2-AA4F-254B-B26A-233042D56F33}" type="presOf" srcId="{F3C35565-EF8C-BC4A-831C-2CD6FC115638}" destId="{1A5511F7-549D-A04B-963F-68DE4F1B8B30}" srcOrd="0" destOrd="0" presId="urn:microsoft.com/office/officeart/2005/8/layout/hierarchy3"/>
    <dgm:cxn modelId="{09DC64ED-C7B7-5D49-AD8C-90EAD1232CA7}" type="presOf" srcId="{F61FE62F-2842-3040-8171-73052378CC19}" destId="{7E9E7ADE-740D-6A4D-94AB-530498E18C2F}" srcOrd="0" destOrd="0" presId="urn:microsoft.com/office/officeart/2005/8/layout/hierarchy3"/>
    <dgm:cxn modelId="{3BA834A6-358E-0C4B-8A15-DE72C5D3EA8C}" type="presOf" srcId="{79EF2F18-1C37-9548-80D2-2999B15AA9BD}" destId="{2117393A-114B-274A-83CD-B6D225491081}" srcOrd="0" destOrd="0" presId="urn:microsoft.com/office/officeart/2005/8/layout/hierarchy3"/>
    <dgm:cxn modelId="{8CD9C75A-F905-8F41-BFC1-DF3B116AFC77}" type="presOf" srcId="{F67B469C-0B70-7A42-8E4C-E1A87CF09CF3}" destId="{7282EE3B-D3DA-4345-A25C-8FE8C89763CB}" srcOrd="0" destOrd="0" presId="urn:microsoft.com/office/officeart/2005/8/layout/hierarchy3"/>
    <dgm:cxn modelId="{38BD9EC6-F50A-DA4B-82FF-E00656183F46}" srcId="{A25BF16F-DA16-9648-AB6C-752020A7A671}" destId="{11F70547-8652-9E46-9B7E-172AFC2154F2}" srcOrd="3" destOrd="0" parTransId="{3B078A03-F7C8-6B45-A049-5F574609C1D5}" sibTransId="{472E9A22-24BA-6040-A23B-2E421BDC6C9E}"/>
    <dgm:cxn modelId="{E265AC35-B1AC-1E43-A0C8-CCA16B95605E}" type="presOf" srcId="{79ED2F57-48F4-744B-8A16-F5DE3876AABF}" destId="{5C9B6E93-55AF-034A-9277-358927906AF7}" srcOrd="0" destOrd="0" presId="urn:microsoft.com/office/officeart/2005/8/layout/hierarchy3"/>
    <dgm:cxn modelId="{1A7746B3-F988-B14F-9FAB-367BCE17D5B0}" type="presOf" srcId="{5B9CBB49-D8E2-C849-B142-22A2C521C234}" destId="{B2E4F085-81F8-5C4F-AAE9-8C7B1C4794D3}" srcOrd="0" destOrd="0" presId="urn:microsoft.com/office/officeart/2005/8/layout/hierarchy3"/>
    <dgm:cxn modelId="{238364F9-DD81-374E-9BF2-6BB21A05768A}" type="presOf" srcId="{BE4985FD-4DDC-F048-B73D-E808F351D2A0}" destId="{896F1BCB-7428-004C-BCA3-00476438A884}" srcOrd="0" destOrd="0" presId="urn:microsoft.com/office/officeart/2005/8/layout/hierarchy3"/>
    <dgm:cxn modelId="{4E631197-735D-5044-8094-00A1C51CE2F5}" type="presOf" srcId="{184C5C91-720D-2246-A1C7-213E095CA526}" destId="{95869ACF-AB57-0143-A40D-7C4DE009C86C}" srcOrd="0" destOrd="0" presId="urn:microsoft.com/office/officeart/2005/8/layout/hierarchy3"/>
    <dgm:cxn modelId="{90F639DD-DA6C-A042-89E3-CE9E06251EF3}" type="presOf" srcId="{2D135D78-4C23-8643-AFB7-3601E1A3EB0F}" destId="{D3397E8E-0D62-984B-9421-1B43B86D6744}" srcOrd="0" destOrd="0" presId="urn:microsoft.com/office/officeart/2005/8/layout/hierarchy3"/>
    <dgm:cxn modelId="{8223EB94-0929-F949-A2B2-0ED665496BF4}" srcId="{A25BF16F-DA16-9648-AB6C-752020A7A671}" destId="{62FFCFAE-2D7D-0C4E-8D90-3689B46E3F39}" srcOrd="2" destOrd="0" parTransId="{AECC5E23-1B41-D542-82EE-234310280114}" sibTransId="{F1C8C0B4-EF17-3B42-9494-77B8805ACD47}"/>
    <dgm:cxn modelId="{D05504DE-E421-7A4C-8AF9-A14B80741EC9}" type="presOf" srcId="{F009037D-40EF-B545-8215-DAE09D5FA99A}" destId="{91FF1B20-A381-1F47-AF1F-A03A373A9C3E}" srcOrd="1" destOrd="0" presId="urn:microsoft.com/office/officeart/2005/8/layout/hierarchy3"/>
    <dgm:cxn modelId="{957C151D-F506-5D43-8C29-B64D43547011}" srcId="{F009037D-40EF-B545-8215-DAE09D5FA99A}" destId="{7BE78208-D1B2-4E41-9FB0-10F373260787}" srcOrd="0" destOrd="0" parTransId="{52A09248-651C-2942-B8F5-51DC65E23456}" sibTransId="{B79AC4CB-7A11-804A-8BA9-A8442B036420}"/>
    <dgm:cxn modelId="{CD86B201-6F61-F74D-AEF8-353E5D6C89A4}" srcId="{4FE379FA-C253-DC46-BFFF-E4047DE4D880}" destId="{F0221F95-CAF7-8E42-8A86-5C0A750DC4EF}" srcOrd="0" destOrd="0" parTransId="{0D197037-3D50-7441-AF74-2CF447EFFA47}" sibTransId="{5E35C39D-2628-9149-97D9-7DC37C8685F8}"/>
    <dgm:cxn modelId="{AA28275F-AD16-4D44-B677-FC0FC614F0DD}" type="presOf" srcId="{11F70547-8652-9E46-9B7E-172AFC2154F2}" destId="{0AEBFB08-C0B0-AC41-93D2-24FC239F64A1}" srcOrd="0" destOrd="0" presId="urn:microsoft.com/office/officeart/2005/8/layout/hierarchy3"/>
    <dgm:cxn modelId="{F0F3D13B-284F-5249-A083-523F197554F1}" type="presOf" srcId="{3B80A794-1436-7F43-8DD2-2CFC3668A5B1}" destId="{A71613F7-09FB-7A49-AC3D-232540BDE9B1}" srcOrd="0" destOrd="0" presId="urn:microsoft.com/office/officeart/2005/8/layout/hierarchy3"/>
    <dgm:cxn modelId="{4D2AB9D8-54A8-7444-9DEE-B9D225B930AE}" srcId="{4FE379FA-C253-DC46-BFFF-E4047DE4D880}" destId="{F009037D-40EF-B545-8215-DAE09D5FA99A}" srcOrd="1" destOrd="0" parTransId="{FF6613AF-11F1-7A4D-BD20-F133D8B100C6}" sibTransId="{0EA9C342-FAAE-C14B-AF60-D3E6F83AB597}"/>
    <dgm:cxn modelId="{E33E6338-51C2-4D4F-BEFD-368E1C39C946}" type="presOf" srcId="{C6D51C3F-E244-9D4C-A2E7-9C0A550AD7CC}" destId="{66B9596E-2B93-604C-861B-815845C23B36}" srcOrd="0" destOrd="0" presId="urn:microsoft.com/office/officeart/2005/8/layout/hierarchy3"/>
    <dgm:cxn modelId="{45EE4DA4-B5D9-C04C-8CEA-2F653C3FFAB0}" srcId="{A8F7BE1E-1950-384F-B96C-CB1B5C167847}" destId="{79EF2F18-1C37-9548-80D2-2999B15AA9BD}" srcOrd="1" destOrd="0" parTransId="{79ED2F57-48F4-744B-8A16-F5DE3876AABF}" sibTransId="{F0A23D23-CF75-284F-AA2F-D995CFC956F4}"/>
    <dgm:cxn modelId="{5A3EEF59-FE67-F14D-9BEE-609B28D6E21D}" type="presOf" srcId="{A5F07CE3-8900-4246-92D7-0F0630F51FAC}" destId="{04D34C7B-BA73-9842-92C5-A29B9F01D254}" srcOrd="0" destOrd="0" presId="urn:microsoft.com/office/officeart/2005/8/layout/hierarchy3"/>
    <dgm:cxn modelId="{B15D7DDF-889C-8246-A08E-DFE4849BCB23}" type="presOf" srcId="{4FE379FA-C253-DC46-BFFF-E4047DE4D880}" destId="{A37BEC5C-677C-6840-A459-9A409F31C51A}" srcOrd="0" destOrd="0" presId="urn:microsoft.com/office/officeart/2005/8/layout/hierarchy3"/>
    <dgm:cxn modelId="{430E3A0F-8916-8A47-965E-075E00809447}" type="presOf" srcId="{A8F7BE1E-1950-384F-B96C-CB1B5C167847}" destId="{C4527B07-36ED-A547-B047-C00B3F8655A9}" srcOrd="1" destOrd="0" presId="urn:microsoft.com/office/officeart/2005/8/layout/hierarchy3"/>
    <dgm:cxn modelId="{AFD52DC9-26F6-AB4C-A4C2-FAE640DE05E5}" type="presOf" srcId="{C65E0216-254E-6841-9664-8F4CB6EA4E83}" destId="{0661B61A-52AC-A147-AECD-0D45DD939898}" srcOrd="0" destOrd="0" presId="urn:microsoft.com/office/officeart/2005/8/layout/hierarchy3"/>
    <dgm:cxn modelId="{07654284-28B9-0A45-AD13-0E50A3ABEF95}" type="presOf" srcId="{7BE78208-D1B2-4E41-9FB0-10F373260787}" destId="{63D3FB21-0CE5-C346-B7F2-604D24109056}" srcOrd="0" destOrd="0" presId="urn:microsoft.com/office/officeart/2005/8/layout/hierarchy3"/>
    <dgm:cxn modelId="{8C6E150C-0C16-B145-8AFD-51D591DE537B}" type="presOf" srcId="{A25BF16F-DA16-9648-AB6C-752020A7A671}" destId="{1027FC6B-118B-BF49-ABE2-E5F67F0F0950}" srcOrd="0" destOrd="0" presId="urn:microsoft.com/office/officeart/2005/8/layout/hierarchy3"/>
    <dgm:cxn modelId="{593028FC-6F7F-1C4B-9858-68176F6890F5}" srcId="{A25BF16F-DA16-9648-AB6C-752020A7A671}" destId="{73A7B73E-A5DC-B64F-8516-88564538692F}" srcOrd="4" destOrd="0" parTransId="{C6D51C3F-E244-9D4C-A2E7-9C0A550AD7CC}" sibTransId="{36C8D6CA-12DC-D64A-9B10-18D8413D388D}"/>
    <dgm:cxn modelId="{E31E164F-C85B-784B-B31A-1AD1088FFB40}" srcId="{4FE379FA-C253-DC46-BFFF-E4047DE4D880}" destId="{A25BF16F-DA16-9648-AB6C-752020A7A671}" srcOrd="2" destOrd="0" parTransId="{33A7812F-0F33-CE43-B19D-24CD00630451}" sibTransId="{74FAFEA2-6D3F-2945-9B30-E96651BFE409}"/>
    <dgm:cxn modelId="{635F8A03-B923-FE4B-8292-E11568AA9C93}" type="presOf" srcId="{4C883946-59CD-6E4A-B0C5-6A57D1435A34}" destId="{072D6756-ED2B-5749-A460-D0C5B4D776A6}" srcOrd="0" destOrd="0" presId="urn:microsoft.com/office/officeart/2005/8/layout/hierarchy3"/>
    <dgm:cxn modelId="{4C6191A8-056E-6949-AD7E-B489F7707CB8}" srcId="{F0221F95-CAF7-8E42-8A86-5C0A750DC4EF}" destId="{184C5C91-720D-2246-A1C7-213E095CA526}" srcOrd="0" destOrd="0" parTransId="{5B9CBB49-D8E2-C849-B142-22A2C521C234}" sibTransId="{67E92378-A902-A84F-8E1E-43FA09E3CF8B}"/>
    <dgm:cxn modelId="{57090407-9BBE-B848-9F9F-942587B75FD9}" type="presOf" srcId="{52A09248-651C-2942-B8F5-51DC65E23456}" destId="{334D3D7C-906A-1F43-9AB6-83806D81ECC6}" srcOrd="0" destOrd="0" presId="urn:microsoft.com/office/officeart/2005/8/layout/hierarchy3"/>
    <dgm:cxn modelId="{EB43B669-39DC-D04D-9A85-B7FD107EBB6E}" type="presOf" srcId="{701833D4-E09C-F546-8FEF-C1F6B21B4209}" destId="{5F8B2E69-5AED-EC43-9360-B0DD2E9B34DD}" srcOrd="0" destOrd="0" presId="urn:microsoft.com/office/officeart/2005/8/layout/hierarchy3"/>
    <dgm:cxn modelId="{E9D8D91C-705D-B946-B157-52D0BDCE40FB}" type="presOf" srcId="{98247BA4-E84A-A64E-B5FF-CB395DCB04D9}" destId="{8A67A03E-84F7-B946-90EB-4036D49A1574}" srcOrd="0" destOrd="0" presId="urn:microsoft.com/office/officeart/2005/8/layout/hierarchy3"/>
    <dgm:cxn modelId="{22315462-914F-9F49-908A-F5A7140DEE03}" type="presOf" srcId="{DA35FF3E-5BF2-C54E-B606-7308384B28EA}" destId="{38BEE1C4-A960-5940-B282-3588F34D8511}" srcOrd="0" destOrd="0" presId="urn:microsoft.com/office/officeart/2005/8/layout/hierarchy3"/>
    <dgm:cxn modelId="{47DA2C72-44C5-E64D-A4DE-A0F1026898B2}" type="presParOf" srcId="{A37BEC5C-677C-6840-A459-9A409F31C51A}" destId="{C6E06D6E-E39C-9644-987C-1DB292D036B3}" srcOrd="0" destOrd="0" presId="urn:microsoft.com/office/officeart/2005/8/layout/hierarchy3"/>
    <dgm:cxn modelId="{85E78BDC-F5A8-CB44-8D0B-AFC41B284150}" type="presParOf" srcId="{C6E06D6E-E39C-9644-987C-1DB292D036B3}" destId="{38F40F60-B94F-6B47-B9EF-89F8DA56D153}" srcOrd="0" destOrd="0" presId="urn:microsoft.com/office/officeart/2005/8/layout/hierarchy3"/>
    <dgm:cxn modelId="{186F651D-1B18-9F45-BE57-DCF3F6BD2EBE}" type="presParOf" srcId="{38F40F60-B94F-6B47-B9EF-89F8DA56D153}" destId="{E6812AFE-2E79-D748-9B4A-AC5949750EFE}" srcOrd="0" destOrd="0" presId="urn:microsoft.com/office/officeart/2005/8/layout/hierarchy3"/>
    <dgm:cxn modelId="{FA62758B-B260-0143-9627-570D7128AABE}" type="presParOf" srcId="{38F40F60-B94F-6B47-B9EF-89F8DA56D153}" destId="{658EF32B-A049-E046-92E8-AA2BBD9DA3D0}" srcOrd="1" destOrd="0" presId="urn:microsoft.com/office/officeart/2005/8/layout/hierarchy3"/>
    <dgm:cxn modelId="{CB7C2FC5-B309-224E-818D-8CC118EB31A7}" type="presParOf" srcId="{C6E06D6E-E39C-9644-987C-1DB292D036B3}" destId="{19787672-9498-234C-B97A-FD58DC84256D}" srcOrd="1" destOrd="0" presId="urn:microsoft.com/office/officeart/2005/8/layout/hierarchy3"/>
    <dgm:cxn modelId="{9218D26E-805B-AB46-AABE-651E2171AA41}" type="presParOf" srcId="{19787672-9498-234C-B97A-FD58DC84256D}" destId="{B2E4F085-81F8-5C4F-AAE9-8C7B1C4794D3}" srcOrd="0" destOrd="0" presId="urn:microsoft.com/office/officeart/2005/8/layout/hierarchy3"/>
    <dgm:cxn modelId="{D06EAD30-1947-C949-A026-A750F700BDD2}" type="presParOf" srcId="{19787672-9498-234C-B97A-FD58DC84256D}" destId="{95869ACF-AB57-0143-A40D-7C4DE009C86C}" srcOrd="1" destOrd="0" presId="urn:microsoft.com/office/officeart/2005/8/layout/hierarchy3"/>
    <dgm:cxn modelId="{C929BEFF-B81D-CA44-B1DE-3758B188B70E}" type="presParOf" srcId="{19787672-9498-234C-B97A-FD58DC84256D}" destId="{A83E1B7E-07ED-2442-ACAF-026D25002F3C}" srcOrd="2" destOrd="0" presId="urn:microsoft.com/office/officeart/2005/8/layout/hierarchy3"/>
    <dgm:cxn modelId="{58655A4C-7305-5A47-960E-9212F7F58299}" type="presParOf" srcId="{19787672-9498-234C-B97A-FD58DC84256D}" destId="{1A5511F7-549D-A04B-963F-68DE4F1B8B30}" srcOrd="3" destOrd="0" presId="urn:microsoft.com/office/officeart/2005/8/layout/hierarchy3"/>
    <dgm:cxn modelId="{00D2C5F9-604A-DD43-B04B-FD7690DBBFB5}" type="presParOf" srcId="{19787672-9498-234C-B97A-FD58DC84256D}" destId="{BA18E494-7AF6-1742-AFF1-A1E31315479A}" srcOrd="4" destOrd="0" presId="urn:microsoft.com/office/officeart/2005/8/layout/hierarchy3"/>
    <dgm:cxn modelId="{CF13D112-DCFD-EB48-BD65-2A444A3795DB}" type="presParOf" srcId="{19787672-9498-234C-B97A-FD58DC84256D}" destId="{A71613F7-09FB-7A49-AC3D-232540BDE9B1}" srcOrd="5" destOrd="0" presId="urn:microsoft.com/office/officeart/2005/8/layout/hierarchy3"/>
    <dgm:cxn modelId="{B7C889B0-4FFB-FC4D-AC8F-EDB53B1F9803}" type="presParOf" srcId="{19787672-9498-234C-B97A-FD58DC84256D}" destId="{2DEDE2AA-3BA4-1C4F-8EC0-2BE18AA9F531}" srcOrd="6" destOrd="0" presId="urn:microsoft.com/office/officeart/2005/8/layout/hierarchy3"/>
    <dgm:cxn modelId="{29D2836B-116B-8947-AA45-A35E7E44DF6E}" type="presParOf" srcId="{19787672-9498-234C-B97A-FD58DC84256D}" destId="{38BEE1C4-A960-5940-B282-3588F34D8511}" srcOrd="7" destOrd="0" presId="urn:microsoft.com/office/officeart/2005/8/layout/hierarchy3"/>
    <dgm:cxn modelId="{0D9E8EFB-542B-7C4D-A74A-A320993881AF}" type="presParOf" srcId="{19787672-9498-234C-B97A-FD58DC84256D}" destId="{072D6756-ED2B-5749-A460-D0C5B4D776A6}" srcOrd="8" destOrd="0" presId="urn:microsoft.com/office/officeart/2005/8/layout/hierarchy3"/>
    <dgm:cxn modelId="{7920BA60-F059-F646-949F-AE8E2C334F7D}" type="presParOf" srcId="{19787672-9498-234C-B97A-FD58DC84256D}" destId="{874A9F66-03EC-7B40-8885-521C655FBE11}" srcOrd="9" destOrd="0" presId="urn:microsoft.com/office/officeart/2005/8/layout/hierarchy3"/>
    <dgm:cxn modelId="{C81FF1E5-6559-8B45-997A-E2F85C1A4A6C}" type="presParOf" srcId="{A37BEC5C-677C-6840-A459-9A409F31C51A}" destId="{DAAC1AFB-1FCF-5F46-9058-83950CDC8E10}" srcOrd="1" destOrd="0" presId="urn:microsoft.com/office/officeart/2005/8/layout/hierarchy3"/>
    <dgm:cxn modelId="{84C144C8-0FB3-E143-A866-0E646EB3D422}" type="presParOf" srcId="{DAAC1AFB-1FCF-5F46-9058-83950CDC8E10}" destId="{379D61F3-E985-7443-90F6-15C5D53ACF0F}" srcOrd="0" destOrd="0" presId="urn:microsoft.com/office/officeart/2005/8/layout/hierarchy3"/>
    <dgm:cxn modelId="{9FB6A61E-7D15-534C-9326-254B912B33A4}" type="presParOf" srcId="{379D61F3-E985-7443-90F6-15C5D53ACF0F}" destId="{1395E1C9-51E4-8B4F-87C7-D6F962D1AE1D}" srcOrd="0" destOrd="0" presId="urn:microsoft.com/office/officeart/2005/8/layout/hierarchy3"/>
    <dgm:cxn modelId="{177CA1C6-75AE-AE4C-9C7E-F80CBCD3374D}" type="presParOf" srcId="{379D61F3-E985-7443-90F6-15C5D53ACF0F}" destId="{91FF1B20-A381-1F47-AF1F-A03A373A9C3E}" srcOrd="1" destOrd="0" presId="urn:microsoft.com/office/officeart/2005/8/layout/hierarchy3"/>
    <dgm:cxn modelId="{EA9DB452-1C79-E945-B472-4184A7921972}" type="presParOf" srcId="{DAAC1AFB-1FCF-5F46-9058-83950CDC8E10}" destId="{502BADAE-AFA1-074E-A237-B712DE7E80B7}" srcOrd="1" destOrd="0" presId="urn:microsoft.com/office/officeart/2005/8/layout/hierarchy3"/>
    <dgm:cxn modelId="{FEAF4146-DE0B-AA45-B077-7F5B4DA286F1}" type="presParOf" srcId="{502BADAE-AFA1-074E-A237-B712DE7E80B7}" destId="{334D3D7C-906A-1F43-9AB6-83806D81ECC6}" srcOrd="0" destOrd="0" presId="urn:microsoft.com/office/officeart/2005/8/layout/hierarchy3"/>
    <dgm:cxn modelId="{BE8EDACA-7160-C547-A417-6A2417E5FE02}" type="presParOf" srcId="{502BADAE-AFA1-074E-A237-B712DE7E80B7}" destId="{63D3FB21-0CE5-C346-B7F2-604D24109056}" srcOrd="1" destOrd="0" presId="urn:microsoft.com/office/officeart/2005/8/layout/hierarchy3"/>
    <dgm:cxn modelId="{1F2C73CB-B2D3-594B-8489-C076182653D0}" type="presParOf" srcId="{502BADAE-AFA1-074E-A237-B712DE7E80B7}" destId="{7E9E7ADE-740D-6A4D-94AB-530498E18C2F}" srcOrd="2" destOrd="0" presId="urn:microsoft.com/office/officeart/2005/8/layout/hierarchy3"/>
    <dgm:cxn modelId="{B14EE3E2-345A-E147-AFAC-2A7606D95022}" type="presParOf" srcId="{502BADAE-AFA1-074E-A237-B712DE7E80B7}" destId="{896F1BCB-7428-004C-BCA3-00476438A884}" srcOrd="3" destOrd="0" presId="urn:microsoft.com/office/officeart/2005/8/layout/hierarchy3"/>
    <dgm:cxn modelId="{97965DA2-60FD-8D45-B163-2508D70BD4DE}" type="presParOf" srcId="{A37BEC5C-677C-6840-A459-9A409F31C51A}" destId="{85F9D432-5D7A-A742-AE10-448959A9DE19}" srcOrd="2" destOrd="0" presId="urn:microsoft.com/office/officeart/2005/8/layout/hierarchy3"/>
    <dgm:cxn modelId="{7812EF2F-3927-464F-89BE-E5E2CD5FE0B5}" type="presParOf" srcId="{85F9D432-5D7A-A742-AE10-448959A9DE19}" destId="{70CC6F5C-B42F-E142-A162-C2F74F365D93}" srcOrd="0" destOrd="0" presId="urn:microsoft.com/office/officeart/2005/8/layout/hierarchy3"/>
    <dgm:cxn modelId="{7E51DBBF-B975-F744-BADA-F95424EACCBF}" type="presParOf" srcId="{70CC6F5C-B42F-E142-A162-C2F74F365D93}" destId="{1027FC6B-118B-BF49-ABE2-E5F67F0F0950}" srcOrd="0" destOrd="0" presId="urn:microsoft.com/office/officeart/2005/8/layout/hierarchy3"/>
    <dgm:cxn modelId="{0B35D246-CF4E-344F-8B55-F6FB3D5A966C}" type="presParOf" srcId="{70CC6F5C-B42F-E142-A162-C2F74F365D93}" destId="{67414C10-A5E6-D546-8D2E-07E110BCC3BC}" srcOrd="1" destOrd="0" presId="urn:microsoft.com/office/officeart/2005/8/layout/hierarchy3"/>
    <dgm:cxn modelId="{073FB7DE-301C-A340-8208-108188122534}" type="presParOf" srcId="{85F9D432-5D7A-A742-AE10-448959A9DE19}" destId="{128A207A-6C6C-1D49-9F49-CE3251F85C01}" srcOrd="1" destOrd="0" presId="urn:microsoft.com/office/officeart/2005/8/layout/hierarchy3"/>
    <dgm:cxn modelId="{817003E5-44DC-694C-A9E6-E6E614830B2B}" type="presParOf" srcId="{128A207A-6C6C-1D49-9F49-CE3251F85C01}" destId="{3082F6A1-F0C5-3141-9FD3-C9D2BA840C38}" srcOrd="0" destOrd="0" presId="urn:microsoft.com/office/officeart/2005/8/layout/hierarchy3"/>
    <dgm:cxn modelId="{178CCC63-6F42-3548-A476-676B040BB6F0}" type="presParOf" srcId="{128A207A-6C6C-1D49-9F49-CE3251F85C01}" destId="{04D34C7B-BA73-9842-92C5-A29B9F01D254}" srcOrd="1" destOrd="0" presId="urn:microsoft.com/office/officeart/2005/8/layout/hierarchy3"/>
    <dgm:cxn modelId="{11E9BC4D-D74A-774D-97F1-6AE24EF25668}" type="presParOf" srcId="{128A207A-6C6C-1D49-9F49-CE3251F85C01}" destId="{0661B61A-52AC-A147-AECD-0D45DD939898}" srcOrd="2" destOrd="0" presId="urn:microsoft.com/office/officeart/2005/8/layout/hierarchy3"/>
    <dgm:cxn modelId="{2334060A-A26B-6A44-9F65-3A7AE20D147B}" type="presParOf" srcId="{128A207A-6C6C-1D49-9F49-CE3251F85C01}" destId="{8A67A03E-84F7-B946-90EB-4036D49A1574}" srcOrd="3" destOrd="0" presId="urn:microsoft.com/office/officeart/2005/8/layout/hierarchy3"/>
    <dgm:cxn modelId="{68C4DB69-30F2-E94F-BA99-FEFBAC3CB938}" type="presParOf" srcId="{128A207A-6C6C-1D49-9F49-CE3251F85C01}" destId="{435F190D-55D6-384D-AE64-A3130B4482F7}" srcOrd="4" destOrd="0" presId="urn:microsoft.com/office/officeart/2005/8/layout/hierarchy3"/>
    <dgm:cxn modelId="{83700FB3-D01A-674D-A53A-5F043993429C}" type="presParOf" srcId="{128A207A-6C6C-1D49-9F49-CE3251F85C01}" destId="{D809E7D0-93BB-0241-BEFB-A00938ECCEFB}" srcOrd="5" destOrd="0" presId="urn:microsoft.com/office/officeart/2005/8/layout/hierarchy3"/>
    <dgm:cxn modelId="{00D3F18C-2A50-AA47-B829-75898657EAE7}" type="presParOf" srcId="{128A207A-6C6C-1D49-9F49-CE3251F85C01}" destId="{59AF2AB9-3D07-AC4A-9D35-26C0F801BD3A}" srcOrd="6" destOrd="0" presId="urn:microsoft.com/office/officeart/2005/8/layout/hierarchy3"/>
    <dgm:cxn modelId="{1BD1DB6F-7A9C-1E4F-AC6E-E05DF5705CDC}" type="presParOf" srcId="{128A207A-6C6C-1D49-9F49-CE3251F85C01}" destId="{0AEBFB08-C0B0-AC41-93D2-24FC239F64A1}" srcOrd="7" destOrd="0" presId="urn:microsoft.com/office/officeart/2005/8/layout/hierarchy3"/>
    <dgm:cxn modelId="{D388CD11-7C58-C549-80F6-A0A4183BD1CB}" type="presParOf" srcId="{128A207A-6C6C-1D49-9F49-CE3251F85C01}" destId="{66B9596E-2B93-604C-861B-815845C23B36}" srcOrd="8" destOrd="0" presId="urn:microsoft.com/office/officeart/2005/8/layout/hierarchy3"/>
    <dgm:cxn modelId="{BB20D8A4-ADCE-4542-A558-3F0A93EB3149}" type="presParOf" srcId="{128A207A-6C6C-1D49-9F49-CE3251F85C01}" destId="{A051BC90-0492-0244-A4C3-602E1944A3D9}" srcOrd="9" destOrd="0" presId="urn:microsoft.com/office/officeart/2005/8/layout/hierarchy3"/>
    <dgm:cxn modelId="{91709A20-50B3-1E45-A623-ED279E1FA1C3}" type="presParOf" srcId="{A37BEC5C-677C-6840-A459-9A409F31C51A}" destId="{29810D28-0649-3E48-AA04-3AC20E2CFDE3}" srcOrd="3" destOrd="0" presId="urn:microsoft.com/office/officeart/2005/8/layout/hierarchy3"/>
    <dgm:cxn modelId="{494AF767-6FE7-6146-830C-F017635C14B9}" type="presParOf" srcId="{29810D28-0649-3E48-AA04-3AC20E2CFDE3}" destId="{230406FB-C0CB-2C4A-812E-C4C59E811D34}" srcOrd="0" destOrd="0" presId="urn:microsoft.com/office/officeart/2005/8/layout/hierarchy3"/>
    <dgm:cxn modelId="{79265331-1102-D64B-8BEA-0644CD4DC527}" type="presParOf" srcId="{230406FB-C0CB-2C4A-812E-C4C59E811D34}" destId="{EA7D3323-80E2-8245-9B0F-07CD393A0C0F}" srcOrd="0" destOrd="0" presId="urn:microsoft.com/office/officeart/2005/8/layout/hierarchy3"/>
    <dgm:cxn modelId="{33587292-C167-4240-B54E-66C662A6332A}" type="presParOf" srcId="{230406FB-C0CB-2C4A-812E-C4C59E811D34}" destId="{C4527B07-36ED-A547-B047-C00B3F8655A9}" srcOrd="1" destOrd="0" presId="urn:microsoft.com/office/officeart/2005/8/layout/hierarchy3"/>
    <dgm:cxn modelId="{7249750C-DCD9-7648-AEDC-2569E1E123B5}" type="presParOf" srcId="{29810D28-0649-3E48-AA04-3AC20E2CFDE3}" destId="{2D6E2D1C-5D1D-F54D-86CD-24C86F46498E}" srcOrd="1" destOrd="0" presId="urn:microsoft.com/office/officeart/2005/8/layout/hierarchy3"/>
    <dgm:cxn modelId="{DC1AB635-7BB2-BA4E-94EF-3A5F0399538C}" type="presParOf" srcId="{2D6E2D1C-5D1D-F54D-86CD-24C86F46498E}" destId="{7282EE3B-D3DA-4345-A25C-8FE8C89763CB}" srcOrd="0" destOrd="0" presId="urn:microsoft.com/office/officeart/2005/8/layout/hierarchy3"/>
    <dgm:cxn modelId="{CB6D1BDC-890A-CC42-81CF-84F0D9F55A0B}" type="presParOf" srcId="{2D6E2D1C-5D1D-F54D-86CD-24C86F46498E}" destId="{125EA152-C136-C942-A434-04BEA35B030B}" srcOrd="1" destOrd="0" presId="urn:microsoft.com/office/officeart/2005/8/layout/hierarchy3"/>
    <dgm:cxn modelId="{4423EB7E-9B72-B048-BB22-39EF34F0A433}" type="presParOf" srcId="{2D6E2D1C-5D1D-F54D-86CD-24C86F46498E}" destId="{5C9B6E93-55AF-034A-9277-358927906AF7}" srcOrd="2" destOrd="0" presId="urn:microsoft.com/office/officeart/2005/8/layout/hierarchy3"/>
    <dgm:cxn modelId="{5EBEBD31-713E-2549-A7C9-47C2B3AA10EA}" type="presParOf" srcId="{2D6E2D1C-5D1D-F54D-86CD-24C86F46498E}" destId="{2117393A-114B-274A-83CD-B6D225491081}" srcOrd="3" destOrd="0" presId="urn:microsoft.com/office/officeart/2005/8/layout/hierarchy3"/>
    <dgm:cxn modelId="{2630675C-4FB4-0F45-A579-D533224446C8}" type="presParOf" srcId="{2D6E2D1C-5D1D-F54D-86CD-24C86F46498E}" destId="{F08551B8-EDFF-4D4C-8AE3-DD4B85A4CDEC}" srcOrd="4" destOrd="0" presId="urn:microsoft.com/office/officeart/2005/8/layout/hierarchy3"/>
    <dgm:cxn modelId="{AA02EE30-A9B5-E449-BAE1-572F2BEDE426}" type="presParOf" srcId="{2D6E2D1C-5D1D-F54D-86CD-24C86F46498E}" destId="{5F8B2E69-5AED-EC43-9360-B0DD2E9B34DD}" srcOrd="5" destOrd="0" presId="urn:microsoft.com/office/officeart/2005/8/layout/hierarchy3"/>
    <dgm:cxn modelId="{0F7C9C3D-3667-7446-A230-49E7C6E1A5B8}" type="presParOf" srcId="{2D6E2D1C-5D1D-F54D-86CD-24C86F46498E}" destId="{D3397E8E-0D62-984B-9421-1B43B86D6744}" srcOrd="6" destOrd="0" presId="urn:microsoft.com/office/officeart/2005/8/layout/hierarchy3"/>
    <dgm:cxn modelId="{CEC6ED89-3466-934E-A0B1-4BEAD63ABB7C}" type="presParOf" srcId="{2D6E2D1C-5D1D-F54D-86CD-24C86F46498E}" destId="{DBDEEBEB-9FDA-4E4E-8FB6-CF15A916B7C4}" srcOrd="7"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82B693D-222C-3448-9094-870344AF17D6}" type="doc">
      <dgm:prSet loTypeId="urn:microsoft.com/office/officeart/2005/8/layout/pList2" loCatId="" qsTypeId="urn:microsoft.com/office/officeart/2005/8/quickstyle/simple4" qsCatId="simple" csTypeId="urn:microsoft.com/office/officeart/2005/8/colors/accent1_2" csCatId="accent1" phldr="1"/>
      <dgm:spPr/>
    </dgm:pt>
    <dgm:pt modelId="{F129A087-247B-FC46-AE41-9E849FBA8EBB}">
      <dgm:prSet phldrT="[Text]" custT="1"/>
      <dgm:spPr>
        <a:solidFill>
          <a:srgbClr val="EEECE1"/>
        </a:solidFill>
      </dgm:spPr>
      <dgm:t>
        <a:bodyPr/>
        <a:lstStyle/>
        <a:p>
          <a:pPr algn="l"/>
          <a:r>
            <a:rPr lang="en-US" sz="1400" dirty="0" smtClean="0">
              <a:solidFill>
                <a:srgbClr val="000000"/>
              </a:solidFill>
            </a:rPr>
            <a:t>- Difficult to model a complex data model such as the TPC-H model.</a:t>
          </a:r>
        </a:p>
        <a:p>
          <a:pPr algn="l"/>
          <a:r>
            <a:rPr lang="en-US" sz="1400" dirty="0" smtClean="0">
              <a:solidFill>
                <a:srgbClr val="000000"/>
              </a:solidFill>
            </a:rPr>
            <a:t>-  Expected since it isn’t designed for that.</a:t>
          </a:r>
        </a:p>
        <a:p>
          <a:pPr algn="l"/>
          <a:r>
            <a:rPr lang="en-US" sz="1400" dirty="0" smtClean="0">
              <a:solidFill>
                <a:srgbClr val="000000"/>
              </a:solidFill>
            </a:rPr>
            <a:t>- Small version of the TPC-H model was used.</a:t>
          </a:r>
        </a:p>
        <a:p>
          <a:pPr algn="l"/>
          <a:endParaRPr lang="en-US" sz="1400" dirty="0" smtClean="0">
            <a:solidFill>
              <a:srgbClr val="000000"/>
            </a:solidFill>
          </a:endParaRPr>
        </a:p>
      </dgm:t>
    </dgm:pt>
    <dgm:pt modelId="{984C0EC7-9237-2E45-AD6E-D9EB66FF3FAA}" type="parTrans" cxnId="{4D476F7A-BCE1-AE4A-8774-2CF83E5A8078}">
      <dgm:prSet/>
      <dgm:spPr/>
      <dgm:t>
        <a:bodyPr/>
        <a:lstStyle/>
        <a:p>
          <a:endParaRPr lang="en-US"/>
        </a:p>
      </dgm:t>
    </dgm:pt>
    <dgm:pt modelId="{339725F6-7C9B-8446-A4AA-974E6CBE9F07}" type="sibTrans" cxnId="{4D476F7A-BCE1-AE4A-8774-2CF83E5A8078}">
      <dgm:prSet/>
      <dgm:spPr/>
      <dgm:t>
        <a:bodyPr/>
        <a:lstStyle/>
        <a:p>
          <a:endParaRPr lang="en-US"/>
        </a:p>
      </dgm:t>
    </dgm:pt>
    <dgm:pt modelId="{60F43406-9F04-4B4C-9CEB-3C3063F46974}">
      <dgm:prSet phldrT="[Text]" custT="1"/>
      <dgm:spPr>
        <a:solidFill>
          <a:srgbClr val="EEECE1"/>
        </a:solidFill>
      </dgm:spPr>
      <dgm:t>
        <a:bodyPr/>
        <a:lstStyle/>
        <a:p>
          <a:pPr algn="l"/>
          <a:r>
            <a:rPr lang="en-US" sz="1400" dirty="0" smtClean="0">
              <a:solidFill>
                <a:srgbClr val="000000"/>
              </a:solidFill>
            </a:rPr>
            <a:t>- Data model is around the queries.</a:t>
          </a:r>
        </a:p>
        <a:p>
          <a:pPr algn="l"/>
          <a:r>
            <a:rPr lang="en-US" sz="1400" dirty="0" smtClean="0">
              <a:solidFill>
                <a:srgbClr val="000000"/>
              </a:solidFill>
            </a:rPr>
            <a:t>- Three tables for the three TPC-H queries.</a:t>
          </a:r>
          <a:endParaRPr lang="en-US" sz="1400" dirty="0">
            <a:solidFill>
              <a:srgbClr val="000000"/>
            </a:solidFill>
          </a:endParaRPr>
        </a:p>
      </dgm:t>
    </dgm:pt>
    <dgm:pt modelId="{2A3969D6-3599-FE4A-A349-74AD37AA6614}" type="parTrans" cxnId="{76CCF93E-2589-6348-9AFC-AA43F86A219C}">
      <dgm:prSet/>
      <dgm:spPr/>
      <dgm:t>
        <a:bodyPr/>
        <a:lstStyle/>
        <a:p>
          <a:endParaRPr lang="en-US"/>
        </a:p>
      </dgm:t>
    </dgm:pt>
    <dgm:pt modelId="{5C5652D4-6720-DB43-92B9-638D5648A053}" type="sibTrans" cxnId="{76CCF93E-2589-6348-9AFC-AA43F86A219C}">
      <dgm:prSet/>
      <dgm:spPr/>
      <dgm:t>
        <a:bodyPr/>
        <a:lstStyle/>
        <a:p>
          <a:endParaRPr lang="en-US"/>
        </a:p>
      </dgm:t>
    </dgm:pt>
    <dgm:pt modelId="{B8F61AE8-3A37-8041-98F0-AA24AC762A31}">
      <dgm:prSet phldrT="[Text]" custT="1"/>
      <dgm:spPr>
        <a:solidFill>
          <a:srgbClr val="EEECE1"/>
        </a:solidFill>
      </dgm:spPr>
      <dgm:t>
        <a:bodyPr/>
        <a:lstStyle/>
        <a:p>
          <a:pPr algn="l"/>
          <a:r>
            <a:rPr lang="en-US" sz="1400" dirty="0" smtClean="0">
              <a:solidFill>
                <a:srgbClr val="000000"/>
              </a:solidFill>
            </a:rPr>
            <a:t>- Simply converted to nodes and relationships.</a:t>
          </a:r>
        </a:p>
        <a:p>
          <a:pPr algn="l"/>
          <a:r>
            <a:rPr lang="en-US" sz="1400" dirty="0" smtClean="0">
              <a:solidFill>
                <a:srgbClr val="000000"/>
              </a:solidFill>
            </a:rPr>
            <a:t>- Data stored as properties.</a:t>
          </a:r>
        </a:p>
        <a:p>
          <a:pPr algn="l"/>
          <a:r>
            <a:rPr lang="en-US" sz="1400" dirty="0" smtClean="0">
              <a:solidFill>
                <a:srgbClr val="000000"/>
              </a:solidFill>
            </a:rPr>
            <a:t>- Labels for table names.</a:t>
          </a:r>
        </a:p>
        <a:p>
          <a:pPr algn="l"/>
          <a:r>
            <a:rPr lang="en-US" sz="1400" dirty="0" smtClean="0">
              <a:solidFill>
                <a:srgbClr val="000000"/>
              </a:solidFill>
            </a:rPr>
            <a:t>- Relationship types for each relationship.</a:t>
          </a:r>
          <a:endParaRPr lang="en-US" sz="1400" dirty="0">
            <a:solidFill>
              <a:srgbClr val="000000"/>
            </a:solidFill>
          </a:endParaRPr>
        </a:p>
      </dgm:t>
    </dgm:pt>
    <dgm:pt modelId="{1FDD5E2C-5FED-524D-85DB-BE595A41E9C9}" type="parTrans" cxnId="{D171BAC6-4E6C-8941-B530-2EFC58031EB3}">
      <dgm:prSet/>
      <dgm:spPr/>
      <dgm:t>
        <a:bodyPr/>
        <a:lstStyle/>
        <a:p>
          <a:endParaRPr lang="en-US"/>
        </a:p>
      </dgm:t>
    </dgm:pt>
    <dgm:pt modelId="{2BADE18B-5B3D-7F44-BD2E-2C685F45221E}" type="sibTrans" cxnId="{D171BAC6-4E6C-8941-B530-2EFC58031EB3}">
      <dgm:prSet/>
      <dgm:spPr/>
      <dgm:t>
        <a:bodyPr/>
        <a:lstStyle/>
        <a:p>
          <a:endParaRPr lang="en-US"/>
        </a:p>
      </dgm:t>
    </dgm:pt>
    <dgm:pt modelId="{0C0D4F46-21BA-3748-817C-28E067486F34}">
      <dgm:prSet custT="1"/>
      <dgm:spPr>
        <a:solidFill>
          <a:srgbClr val="EEECE1"/>
        </a:solidFill>
      </dgm:spPr>
      <dgm:t>
        <a:bodyPr/>
        <a:lstStyle/>
        <a:p>
          <a:pPr algn="l"/>
          <a:r>
            <a:rPr lang="en-US" sz="1400" dirty="0" smtClean="0">
              <a:solidFill>
                <a:srgbClr val="000000"/>
              </a:solidFill>
            </a:rPr>
            <a:t>- Flexible modeling, many possibilities.</a:t>
          </a:r>
        </a:p>
        <a:p>
          <a:pPr algn="l"/>
          <a:r>
            <a:rPr lang="en-US" sz="1400" dirty="0" smtClean="0">
              <a:solidFill>
                <a:srgbClr val="000000"/>
              </a:solidFill>
            </a:rPr>
            <a:t>- </a:t>
          </a:r>
          <a:r>
            <a:rPr lang="en-US" sz="1400" dirty="0" smtClean="0">
              <a:solidFill>
                <a:srgbClr val="000000"/>
              </a:solidFill>
            </a:rPr>
            <a:t>Denormalized </a:t>
          </a:r>
          <a:r>
            <a:rPr lang="en-US" sz="1400" dirty="0" smtClean="0">
              <a:solidFill>
                <a:srgbClr val="000000"/>
              </a:solidFill>
            </a:rPr>
            <a:t>approach used.</a:t>
          </a:r>
        </a:p>
        <a:p>
          <a:pPr algn="l"/>
          <a:r>
            <a:rPr lang="en-US" sz="1400" dirty="0" smtClean="0">
              <a:solidFill>
                <a:srgbClr val="000000"/>
              </a:solidFill>
            </a:rPr>
            <a:t>- One document embedding all other entities.</a:t>
          </a:r>
          <a:endParaRPr lang="en-US" sz="1400" dirty="0">
            <a:solidFill>
              <a:srgbClr val="000000"/>
            </a:solidFill>
          </a:endParaRPr>
        </a:p>
      </dgm:t>
    </dgm:pt>
    <dgm:pt modelId="{126BE38B-81B5-F949-BAC8-8AA2E8978668}" type="parTrans" cxnId="{B3B33BEC-2A07-9A49-ACDB-40DC05D0E301}">
      <dgm:prSet/>
      <dgm:spPr/>
      <dgm:t>
        <a:bodyPr/>
        <a:lstStyle/>
        <a:p>
          <a:endParaRPr lang="en-US"/>
        </a:p>
      </dgm:t>
    </dgm:pt>
    <dgm:pt modelId="{AB0240E4-D7D4-1841-8A47-8B2254EB7F97}" type="sibTrans" cxnId="{B3B33BEC-2A07-9A49-ACDB-40DC05D0E301}">
      <dgm:prSet/>
      <dgm:spPr/>
      <dgm:t>
        <a:bodyPr/>
        <a:lstStyle/>
        <a:p>
          <a:endParaRPr lang="en-US"/>
        </a:p>
      </dgm:t>
    </dgm:pt>
    <dgm:pt modelId="{0944D38F-84F2-9E46-9D7E-4177CF6DFF2B}" type="pres">
      <dgm:prSet presAssocID="{C82B693D-222C-3448-9094-870344AF17D6}" presName="Name0" presStyleCnt="0">
        <dgm:presLayoutVars>
          <dgm:dir/>
          <dgm:resizeHandles val="exact"/>
        </dgm:presLayoutVars>
      </dgm:prSet>
      <dgm:spPr/>
    </dgm:pt>
    <dgm:pt modelId="{C60891B8-CCDD-9D4D-8C49-82A60E0EB459}" type="pres">
      <dgm:prSet presAssocID="{C82B693D-222C-3448-9094-870344AF17D6}" presName="bkgdShp" presStyleLbl="alignAccFollowNode1" presStyleIdx="0" presStyleCnt="1"/>
      <dgm:spPr/>
    </dgm:pt>
    <dgm:pt modelId="{9C0D8688-8528-4445-8A38-E3F1E3D156A6}" type="pres">
      <dgm:prSet presAssocID="{C82B693D-222C-3448-9094-870344AF17D6}" presName="linComp" presStyleCnt="0"/>
      <dgm:spPr/>
    </dgm:pt>
    <dgm:pt modelId="{B5C5B483-6F3F-8143-A86E-AA2D33989BA4}" type="pres">
      <dgm:prSet presAssocID="{F129A087-247B-FC46-AE41-9E849FBA8EBB}" presName="compNode" presStyleCnt="0"/>
      <dgm:spPr/>
    </dgm:pt>
    <dgm:pt modelId="{09DD10EC-4D5C-A146-B156-7ED27F01E004}" type="pres">
      <dgm:prSet presAssocID="{F129A087-247B-FC46-AE41-9E849FBA8EBB}" presName="node" presStyleLbl="node1" presStyleIdx="0" presStyleCnt="4">
        <dgm:presLayoutVars>
          <dgm:bulletEnabled val="1"/>
        </dgm:presLayoutVars>
      </dgm:prSet>
      <dgm:spPr/>
      <dgm:t>
        <a:bodyPr/>
        <a:lstStyle/>
        <a:p>
          <a:endParaRPr lang="en-US"/>
        </a:p>
      </dgm:t>
    </dgm:pt>
    <dgm:pt modelId="{CA57F67B-335C-0448-9402-90B2B2D07194}" type="pres">
      <dgm:prSet presAssocID="{F129A087-247B-FC46-AE41-9E849FBA8EBB}" presName="invisiNode" presStyleLbl="node1" presStyleIdx="0" presStyleCnt="4"/>
      <dgm:spPr/>
    </dgm:pt>
    <dgm:pt modelId="{F0248EBF-E5E7-D34D-83CE-0E11B2FAC62C}" type="pres">
      <dgm:prSet presAssocID="{F129A087-247B-FC46-AE41-9E849FBA8EBB}" presName="imagNode" presStyleLbl="fgImgPlace1" presStyleIdx="0" presStyleCnt="4"/>
      <dgm:spPr/>
    </dgm:pt>
    <dgm:pt modelId="{D25A9980-E39C-B342-9A88-62670F8C6526}" type="pres">
      <dgm:prSet presAssocID="{339725F6-7C9B-8446-A4AA-974E6CBE9F07}" presName="sibTrans" presStyleLbl="sibTrans2D1" presStyleIdx="0" presStyleCnt="0"/>
      <dgm:spPr/>
      <dgm:t>
        <a:bodyPr/>
        <a:lstStyle/>
        <a:p>
          <a:endParaRPr lang="en-US"/>
        </a:p>
      </dgm:t>
    </dgm:pt>
    <dgm:pt modelId="{292ABC61-9DB9-7F44-B48C-B4022350D05B}" type="pres">
      <dgm:prSet presAssocID="{0C0D4F46-21BA-3748-817C-28E067486F34}" presName="compNode" presStyleCnt="0"/>
      <dgm:spPr/>
    </dgm:pt>
    <dgm:pt modelId="{42D06965-2A7E-F24A-A781-C5111C1DA890}" type="pres">
      <dgm:prSet presAssocID="{0C0D4F46-21BA-3748-817C-28E067486F34}" presName="node" presStyleLbl="node1" presStyleIdx="1" presStyleCnt="4">
        <dgm:presLayoutVars>
          <dgm:bulletEnabled val="1"/>
        </dgm:presLayoutVars>
      </dgm:prSet>
      <dgm:spPr/>
      <dgm:t>
        <a:bodyPr/>
        <a:lstStyle/>
        <a:p>
          <a:endParaRPr lang="en-US"/>
        </a:p>
      </dgm:t>
    </dgm:pt>
    <dgm:pt modelId="{D5D032AC-10B1-7A42-890A-3BAD35C09B3C}" type="pres">
      <dgm:prSet presAssocID="{0C0D4F46-21BA-3748-817C-28E067486F34}" presName="invisiNode" presStyleLbl="node1" presStyleIdx="1" presStyleCnt="4"/>
      <dgm:spPr/>
    </dgm:pt>
    <dgm:pt modelId="{E31D4C61-3082-544E-9477-4FBF95FF0212}" type="pres">
      <dgm:prSet presAssocID="{0C0D4F46-21BA-3748-817C-28E067486F34}" presName="imagNode" presStyleLbl="fgImgPlace1" presStyleIdx="1" presStyleCnt="4"/>
      <dgm:spPr/>
    </dgm:pt>
    <dgm:pt modelId="{41A4A4AE-97DB-E846-A12E-EE7A1C378C13}" type="pres">
      <dgm:prSet presAssocID="{AB0240E4-D7D4-1841-8A47-8B2254EB7F97}" presName="sibTrans" presStyleLbl="sibTrans2D1" presStyleIdx="0" presStyleCnt="0"/>
      <dgm:spPr/>
      <dgm:t>
        <a:bodyPr/>
        <a:lstStyle/>
        <a:p>
          <a:endParaRPr lang="en-US"/>
        </a:p>
      </dgm:t>
    </dgm:pt>
    <dgm:pt modelId="{4DEB2AD3-A6F0-0E49-A70E-000731A2E5D2}" type="pres">
      <dgm:prSet presAssocID="{60F43406-9F04-4B4C-9CEB-3C3063F46974}" presName="compNode" presStyleCnt="0"/>
      <dgm:spPr/>
    </dgm:pt>
    <dgm:pt modelId="{1B1C7468-F2F8-3D43-B85F-A1F0D377EC2F}" type="pres">
      <dgm:prSet presAssocID="{60F43406-9F04-4B4C-9CEB-3C3063F46974}" presName="node" presStyleLbl="node1" presStyleIdx="2" presStyleCnt="4">
        <dgm:presLayoutVars>
          <dgm:bulletEnabled val="1"/>
        </dgm:presLayoutVars>
      </dgm:prSet>
      <dgm:spPr/>
      <dgm:t>
        <a:bodyPr/>
        <a:lstStyle/>
        <a:p>
          <a:endParaRPr lang="en-US"/>
        </a:p>
      </dgm:t>
    </dgm:pt>
    <dgm:pt modelId="{F90D75E5-F582-644D-BF13-0AB419DB9BF0}" type="pres">
      <dgm:prSet presAssocID="{60F43406-9F04-4B4C-9CEB-3C3063F46974}" presName="invisiNode" presStyleLbl="node1" presStyleIdx="2" presStyleCnt="4"/>
      <dgm:spPr/>
    </dgm:pt>
    <dgm:pt modelId="{C4A8E661-52FC-B84D-8F22-08027AD7C0C7}" type="pres">
      <dgm:prSet presAssocID="{60F43406-9F04-4B4C-9CEB-3C3063F46974}" presName="imagNode" presStyleLbl="fgImgPlace1" presStyleIdx="2" presStyleCnt="4"/>
      <dgm:spPr/>
    </dgm:pt>
    <dgm:pt modelId="{ABC82465-5E4D-4945-84D2-60963D58787B}" type="pres">
      <dgm:prSet presAssocID="{5C5652D4-6720-DB43-92B9-638D5648A053}" presName="sibTrans" presStyleLbl="sibTrans2D1" presStyleIdx="0" presStyleCnt="0"/>
      <dgm:spPr/>
      <dgm:t>
        <a:bodyPr/>
        <a:lstStyle/>
        <a:p>
          <a:endParaRPr lang="en-US"/>
        </a:p>
      </dgm:t>
    </dgm:pt>
    <dgm:pt modelId="{4DF499CE-ED78-E146-A0F2-8E20BD710E73}" type="pres">
      <dgm:prSet presAssocID="{B8F61AE8-3A37-8041-98F0-AA24AC762A31}" presName="compNode" presStyleCnt="0"/>
      <dgm:spPr/>
    </dgm:pt>
    <dgm:pt modelId="{2DC019D6-3B71-C94D-839A-2C3C5228D798}" type="pres">
      <dgm:prSet presAssocID="{B8F61AE8-3A37-8041-98F0-AA24AC762A31}" presName="node" presStyleLbl="node1" presStyleIdx="3" presStyleCnt="4">
        <dgm:presLayoutVars>
          <dgm:bulletEnabled val="1"/>
        </dgm:presLayoutVars>
      </dgm:prSet>
      <dgm:spPr/>
      <dgm:t>
        <a:bodyPr/>
        <a:lstStyle/>
        <a:p>
          <a:endParaRPr lang="en-US"/>
        </a:p>
      </dgm:t>
    </dgm:pt>
    <dgm:pt modelId="{9048154D-1102-A647-841D-6608744E466C}" type="pres">
      <dgm:prSet presAssocID="{B8F61AE8-3A37-8041-98F0-AA24AC762A31}" presName="invisiNode" presStyleLbl="node1" presStyleIdx="3" presStyleCnt="4"/>
      <dgm:spPr/>
    </dgm:pt>
    <dgm:pt modelId="{9BBDAE0C-CA90-8C4E-B733-683D2D46D9CB}" type="pres">
      <dgm:prSet presAssocID="{B8F61AE8-3A37-8041-98F0-AA24AC762A31}" presName="imagNode" presStyleLbl="fgImgPlace1" presStyleIdx="3" presStyleCnt="4"/>
      <dgm:spPr/>
    </dgm:pt>
  </dgm:ptLst>
  <dgm:cxnLst>
    <dgm:cxn modelId="{98BB90C7-9EA7-D644-A71A-8E5A802225AA}" type="presOf" srcId="{C82B693D-222C-3448-9094-870344AF17D6}" destId="{0944D38F-84F2-9E46-9D7E-4177CF6DFF2B}" srcOrd="0" destOrd="0" presId="urn:microsoft.com/office/officeart/2005/8/layout/pList2"/>
    <dgm:cxn modelId="{B3B33BEC-2A07-9A49-ACDB-40DC05D0E301}" srcId="{C82B693D-222C-3448-9094-870344AF17D6}" destId="{0C0D4F46-21BA-3748-817C-28E067486F34}" srcOrd="1" destOrd="0" parTransId="{126BE38B-81B5-F949-BAC8-8AA2E8978668}" sibTransId="{AB0240E4-D7D4-1841-8A47-8B2254EB7F97}"/>
    <dgm:cxn modelId="{7CB48B53-C337-5841-9A5F-6B634A838DC3}" type="presOf" srcId="{339725F6-7C9B-8446-A4AA-974E6CBE9F07}" destId="{D25A9980-E39C-B342-9A88-62670F8C6526}" srcOrd="0" destOrd="0" presId="urn:microsoft.com/office/officeart/2005/8/layout/pList2"/>
    <dgm:cxn modelId="{8827592B-252D-4F41-AB48-66E5CE0FAFD2}" type="presOf" srcId="{F129A087-247B-FC46-AE41-9E849FBA8EBB}" destId="{09DD10EC-4D5C-A146-B156-7ED27F01E004}" srcOrd="0" destOrd="0" presId="urn:microsoft.com/office/officeart/2005/8/layout/pList2"/>
    <dgm:cxn modelId="{F97DC402-774C-9B48-B729-0415D33513FA}" type="presOf" srcId="{60F43406-9F04-4B4C-9CEB-3C3063F46974}" destId="{1B1C7468-F2F8-3D43-B85F-A1F0D377EC2F}" srcOrd="0" destOrd="0" presId="urn:microsoft.com/office/officeart/2005/8/layout/pList2"/>
    <dgm:cxn modelId="{89A2A416-4BBD-1E4C-9FA2-411B4A9E0E30}" type="presOf" srcId="{0C0D4F46-21BA-3748-817C-28E067486F34}" destId="{42D06965-2A7E-F24A-A781-C5111C1DA890}" srcOrd="0" destOrd="0" presId="urn:microsoft.com/office/officeart/2005/8/layout/pList2"/>
    <dgm:cxn modelId="{D171BAC6-4E6C-8941-B530-2EFC58031EB3}" srcId="{C82B693D-222C-3448-9094-870344AF17D6}" destId="{B8F61AE8-3A37-8041-98F0-AA24AC762A31}" srcOrd="3" destOrd="0" parTransId="{1FDD5E2C-5FED-524D-85DB-BE595A41E9C9}" sibTransId="{2BADE18B-5B3D-7F44-BD2E-2C685F45221E}"/>
    <dgm:cxn modelId="{D3CDCA91-E31F-834F-B763-C223F52712DE}" type="presOf" srcId="{5C5652D4-6720-DB43-92B9-638D5648A053}" destId="{ABC82465-5E4D-4945-84D2-60963D58787B}" srcOrd="0" destOrd="0" presId="urn:microsoft.com/office/officeart/2005/8/layout/pList2"/>
    <dgm:cxn modelId="{76CCF93E-2589-6348-9AFC-AA43F86A219C}" srcId="{C82B693D-222C-3448-9094-870344AF17D6}" destId="{60F43406-9F04-4B4C-9CEB-3C3063F46974}" srcOrd="2" destOrd="0" parTransId="{2A3969D6-3599-FE4A-A349-74AD37AA6614}" sibTransId="{5C5652D4-6720-DB43-92B9-638D5648A053}"/>
    <dgm:cxn modelId="{E73F9AB6-4802-194B-87C3-93DFEF19D733}" type="presOf" srcId="{AB0240E4-D7D4-1841-8A47-8B2254EB7F97}" destId="{41A4A4AE-97DB-E846-A12E-EE7A1C378C13}" srcOrd="0" destOrd="0" presId="urn:microsoft.com/office/officeart/2005/8/layout/pList2"/>
    <dgm:cxn modelId="{4D476F7A-BCE1-AE4A-8774-2CF83E5A8078}" srcId="{C82B693D-222C-3448-9094-870344AF17D6}" destId="{F129A087-247B-FC46-AE41-9E849FBA8EBB}" srcOrd="0" destOrd="0" parTransId="{984C0EC7-9237-2E45-AD6E-D9EB66FF3FAA}" sibTransId="{339725F6-7C9B-8446-A4AA-974E6CBE9F07}"/>
    <dgm:cxn modelId="{ECAD8A08-F7E1-864E-8955-2686BB284530}" type="presOf" srcId="{B8F61AE8-3A37-8041-98F0-AA24AC762A31}" destId="{2DC019D6-3B71-C94D-839A-2C3C5228D798}" srcOrd="0" destOrd="0" presId="urn:microsoft.com/office/officeart/2005/8/layout/pList2"/>
    <dgm:cxn modelId="{4B5F6A7B-7399-E746-A44B-66C22AA3EA88}" type="presParOf" srcId="{0944D38F-84F2-9E46-9D7E-4177CF6DFF2B}" destId="{C60891B8-CCDD-9D4D-8C49-82A60E0EB459}" srcOrd="0" destOrd="0" presId="urn:microsoft.com/office/officeart/2005/8/layout/pList2"/>
    <dgm:cxn modelId="{D10223DA-4B00-0B40-ABDA-F8155DD464E3}" type="presParOf" srcId="{0944D38F-84F2-9E46-9D7E-4177CF6DFF2B}" destId="{9C0D8688-8528-4445-8A38-E3F1E3D156A6}" srcOrd="1" destOrd="0" presId="urn:microsoft.com/office/officeart/2005/8/layout/pList2"/>
    <dgm:cxn modelId="{1F33FDF8-8DB3-EF4E-9F7E-45AA21D26612}" type="presParOf" srcId="{9C0D8688-8528-4445-8A38-E3F1E3D156A6}" destId="{B5C5B483-6F3F-8143-A86E-AA2D33989BA4}" srcOrd="0" destOrd="0" presId="urn:microsoft.com/office/officeart/2005/8/layout/pList2"/>
    <dgm:cxn modelId="{B09EA9CC-D444-C54D-9EB3-5754F0ED7D52}" type="presParOf" srcId="{B5C5B483-6F3F-8143-A86E-AA2D33989BA4}" destId="{09DD10EC-4D5C-A146-B156-7ED27F01E004}" srcOrd="0" destOrd="0" presId="urn:microsoft.com/office/officeart/2005/8/layout/pList2"/>
    <dgm:cxn modelId="{C14FD700-2EC6-FA47-B560-5F26249A4587}" type="presParOf" srcId="{B5C5B483-6F3F-8143-A86E-AA2D33989BA4}" destId="{CA57F67B-335C-0448-9402-90B2B2D07194}" srcOrd="1" destOrd="0" presId="urn:microsoft.com/office/officeart/2005/8/layout/pList2"/>
    <dgm:cxn modelId="{A6717682-1E86-C046-83B2-A8347FBB766C}" type="presParOf" srcId="{B5C5B483-6F3F-8143-A86E-AA2D33989BA4}" destId="{F0248EBF-E5E7-D34D-83CE-0E11B2FAC62C}" srcOrd="2" destOrd="0" presId="urn:microsoft.com/office/officeart/2005/8/layout/pList2"/>
    <dgm:cxn modelId="{B22D0E34-ACB3-9C4E-A049-E763515A580F}" type="presParOf" srcId="{9C0D8688-8528-4445-8A38-E3F1E3D156A6}" destId="{D25A9980-E39C-B342-9A88-62670F8C6526}" srcOrd="1" destOrd="0" presId="urn:microsoft.com/office/officeart/2005/8/layout/pList2"/>
    <dgm:cxn modelId="{4544F0FE-F980-3D4B-A3D2-09DCF6AD98B4}" type="presParOf" srcId="{9C0D8688-8528-4445-8A38-E3F1E3D156A6}" destId="{292ABC61-9DB9-7F44-B48C-B4022350D05B}" srcOrd="2" destOrd="0" presId="urn:microsoft.com/office/officeart/2005/8/layout/pList2"/>
    <dgm:cxn modelId="{13710586-630F-734F-B7A9-3BE7A4456BA2}" type="presParOf" srcId="{292ABC61-9DB9-7F44-B48C-B4022350D05B}" destId="{42D06965-2A7E-F24A-A781-C5111C1DA890}" srcOrd="0" destOrd="0" presId="urn:microsoft.com/office/officeart/2005/8/layout/pList2"/>
    <dgm:cxn modelId="{5E1FDD56-AF18-DE4F-B6C0-37ED80AD2897}" type="presParOf" srcId="{292ABC61-9DB9-7F44-B48C-B4022350D05B}" destId="{D5D032AC-10B1-7A42-890A-3BAD35C09B3C}" srcOrd="1" destOrd="0" presId="urn:microsoft.com/office/officeart/2005/8/layout/pList2"/>
    <dgm:cxn modelId="{7FAF4A99-DD5C-454F-8C07-FDB287024F11}" type="presParOf" srcId="{292ABC61-9DB9-7F44-B48C-B4022350D05B}" destId="{E31D4C61-3082-544E-9477-4FBF95FF0212}" srcOrd="2" destOrd="0" presId="urn:microsoft.com/office/officeart/2005/8/layout/pList2"/>
    <dgm:cxn modelId="{338166EE-D5E6-CB49-BA68-4D7E3C6A8392}" type="presParOf" srcId="{9C0D8688-8528-4445-8A38-E3F1E3D156A6}" destId="{41A4A4AE-97DB-E846-A12E-EE7A1C378C13}" srcOrd="3" destOrd="0" presId="urn:microsoft.com/office/officeart/2005/8/layout/pList2"/>
    <dgm:cxn modelId="{9581B8DF-4C59-AD42-8659-71077C918C0E}" type="presParOf" srcId="{9C0D8688-8528-4445-8A38-E3F1E3D156A6}" destId="{4DEB2AD3-A6F0-0E49-A70E-000731A2E5D2}" srcOrd="4" destOrd="0" presId="urn:microsoft.com/office/officeart/2005/8/layout/pList2"/>
    <dgm:cxn modelId="{92360A00-D896-C644-AE38-55635E0D4DDD}" type="presParOf" srcId="{4DEB2AD3-A6F0-0E49-A70E-000731A2E5D2}" destId="{1B1C7468-F2F8-3D43-B85F-A1F0D377EC2F}" srcOrd="0" destOrd="0" presId="urn:microsoft.com/office/officeart/2005/8/layout/pList2"/>
    <dgm:cxn modelId="{AC4F7148-F843-354E-BD62-C13319F5E315}" type="presParOf" srcId="{4DEB2AD3-A6F0-0E49-A70E-000731A2E5D2}" destId="{F90D75E5-F582-644D-BF13-0AB419DB9BF0}" srcOrd="1" destOrd="0" presId="urn:microsoft.com/office/officeart/2005/8/layout/pList2"/>
    <dgm:cxn modelId="{7FF40949-B84F-3544-A960-CF744A04F8BB}" type="presParOf" srcId="{4DEB2AD3-A6F0-0E49-A70E-000731A2E5D2}" destId="{C4A8E661-52FC-B84D-8F22-08027AD7C0C7}" srcOrd="2" destOrd="0" presId="urn:microsoft.com/office/officeart/2005/8/layout/pList2"/>
    <dgm:cxn modelId="{EBDA5416-202C-DE44-A1CB-66D3A6C95B83}" type="presParOf" srcId="{9C0D8688-8528-4445-8A38-E3F1E3D156A6}" destId="{ABC82465-5E4D-4945-84D2-60963D58787B}" srcOrd="5" destOrd="0" presId="urn:microsoft.com/office/officeart/2005/8/layout/pList2"/>
    <dgm:cxn modelId="{24A1C46F-350C-8C4B-B2C9-64DAAA463117}" type="presParOf" srcId="{9C0D8688-8528-4445-8A38-E3F1E3D156A6}" destId="{4DF499CE-ED78-E146-A0F2-8E20BD710E73}" srcOrd="6" destOrd="0" presId="urn:microsoft.com/office/officeart/2005/8/layout/pList2"/>
    <dgm:cxn modelId="{209A2445-6DB4-C84E-9AC4-669A79F152E5}" type="presParOf" srcId="{4DF499CE-ED78-E146-A0F2-8E20BD710E73}" destId="{2DC019D6-3B71-C94D-839A-2C3C5228D798}" srcOrd="0" destOrd="0" presId="urn:microsoft.com/office/officeart/2005/8/layout/pList2"/>
    <dgm:cxn modelId="{0D9BE823-FED5-6C4B-AC7A-4E7F5B45015D}" type="presParOf" srcId="{4DF499CE-ED78-E146-A0F2-8E20BD710E73}" destId="{9048154D-1102-A647-841D-6608744E466C}" srcOrd="1" destOrd="0" presId="urn:microsoft.com/office/officeart/2005/8/layout/pList2"/>
    <dgm:cxn modelId="{75EA1C79-7B16-0243-8C1D-A2B340789EE0}" type="presParOf" srcId="{4DF499CE-ED78-E146-A0F2-8E20BD710E73}" destId="{9BBDAE0C-CA90-8C4E-B733-683D2D46D9CB}" srcOrd="2" destOrd="0" presId="urn:microsoft.com/office/officeart/2005/8/layout/p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82B693D-222C-3448-9094-870344AF17D6}" type="doc">
      <dgm:prSet loTypeId="urn:microsoft.com/office/officeart/2005/8/layout/pList2" loCatId="" qsTypeId="urn:microsoft.com/office/officeart/2005/8/quickstyle/simple4" qsCatId="simple" csTypeId="urn:microsoft.com/office/officeart/2005/8/colors/accent1_2" csCatId="accent1" phldr="1"/>
      <dgm:spPr/>
    </dgm:pt>
    <dgm:pt modelId="{F129A087-247B-FC46-AE41-9E849FBA8EBB}">
      <dgm:prSet phldrT="[Text]" custT="1"/>
      <dgm:spPr>
        <a:solidFill>
          <a:srgbClr val="EEECE1"/>
        </a:solidFill>
      </dgm:spPr>
      <dgm:t>
        <a:bodyPr/>
        <a:lstStyle/>
        <a:p>
          <a:pPr algn="l"/>
          <a:r>
            <a:rPr lang="en-US" sz="1400" dirty="0" smtClean="0">
              <a:solidFill>
                <a:srgbClr val="000000"/>
              </a:solidFill>
            </a:rPr>
            <a:t>- Challenging to write queries on relational model.</a:t>
          </a:r>
        </a:p>
        <a:p>
          <a:pPr algn="l"/>
          <a:r>
            <a:rPr lang="en-US" sz="1400" dirty="0" smtClean="0">
              <a:solidFill>
                <a:srgbClr val="000000"/>
              </a:solidFill>
            </a:rPr>
            <a:t>- Client-Side code complexity.</a:t>
          </a:r>
        </a:p>
        <a:p>
          <a:pPr algn="l"/>
          <a:r>
            <a:rPr lang="en-US" sz="1400" dirty="0" smtClean="0">
              <a:solidFill>
                <a:srgbClr val="000000"/>
              </a:solidFill>
            </a:rPr>
            <a:t>- Manually handling joins.</a:t>
          </a:r>
        </a:p>
        <a:p>
          <a:pPr algn="l"/>
          <a:r>
            <a:rPr lang="en-US" sz="1400" dirty="0" smtClean="0">
              <a:solidFill>
                <a:srgbClr val="000000"/>
              </a:solidFill>
            </a:rPr>
            <a:t>- Expected since it isn’t meant for complex queries</a:t>
          </a:r>
          <a:r>
            <a:rPr lang="en-US" sz="1400" dirty="0" smtClean="0">
              <a:solidFill>
                <a:srgbClr val="000000"/>
              </a:solidFill>
            </a:rPr>
            <a:t>.</a:t>
          </a:r>
        </a:p>
        <a:p>
          <a:pPr algn="l"/>
          <a:r>
            <a:rPr lang="en-US" sz="1400" dirty="0" smtClean="0">
              <a:solidFill>
                <a:srgbClr val="000000"/>
              </a:solidFill>
            </a:rPr>
            <a:t>- Many follow-up queries for relationships.</a:t>
          </a:r>
          <a:endParaRPr lang="en-US" sz="1400" dirty="0" smtClean="0">
            <a:solidFill>
              <a:srgbClr val="000000"/>
            </a:solidFill>
          </a:endParaRPr>
        </a:p>
      </dgm:t>
    </dgm:pt>
    <dgm:pt modelId="{984C0EC7-9237-2E45-AD6E-D9EB66FF3FAA}" type="parTrans" cxnId="{4D476F7A-BCE1-AE4A-8774-2CF83E5A8078}">
      <dgm:prSet/>
      <dgm:spPr/>
      <dgm:t>
        <a:bodyPr/>
        <a:lstStyle/>
        <a:p>
          <a:endParaRPr lang="en-US"/>
        </a:p>
      </dgm:t>
    </dgm:pt>
    <dgm:pt modelId="{339725F6-7C9B-8446-A4AA-974E6CBE9F07}" type="sibTrans" cxnId="{4D476F7A-BCE1-AE4A-8774-2CF83E5A8078}">
      <dgm:prSet/>
      <dgm:spPr/>
      <dgm:t>
        <a:bodyPr/>
        <a:lstStyle/>
        <a:p>
          <a:endParaRPr lang="en-US"/>
        </a:p>
      </dgm:t>
    </dgm:pt>
    <dgm:pt modelId="{60F43406-9F04-4B4C-9CEB-3C3063F46974}">
      <dgm:prSet phldrT="[Text]" custT="1"/>
      <dgm:spPr>
        <a:solidFill>
          <a:srgbClr val="EEECE1"/>
        </a:solidFill>
      </dgm:spPr>
      <dgm:t>
        <a:bodyPr/>
        <a:lstStyle/>
        <a:p>
          <a:pPr algn="l"/>
          <a:r>
            <a:rPr lang="en-US" sz="1400" dirty="0" smtClean="0">
              <a:solidFill>
                <a:srgbClr val="000000"/>
              </a:solidFill>
            </a:rPr>
            <a:t>- Easy to write queries (SQL-similar syntax).</a:t>
          </a:r>
        </a:p>
        <a:p>
          <a:pPr algn="l"/>
          <a:r>
            <a:rPr lang="en-US" sz="1400" dirty="0" smtClean="0">
              <a:solidFill>
                <a:srgbClr val="000000"/>
              </a:solidFill>
            </a:rPr>
            <a:t>- </a:t>
          </a:r>
          <a:r>
            <a:rPr lang="en-US" sz="1400" dirty="0" smtClean="0">
              <a:solidFill>
                <a:srgbClr val="000000"/>
              </a:solidFill>
            </a:rPr>
            <a:t>Query, Aggregation, and sorting limitations</a:t>
          </a:r>
          <a:r>
            <a:rPr lang="en-US" sz="1400" dirty="0" smtClean="0">
              <a:solidFill>
                <a:srgbClr val="000000"/>
              </a:solidFill>
            </a:rPr>
            <a:t>.</a:t>
          </a:r>
        </a:p>
        <a:p>
          <a:pPr algn="l"/>
          <a:r>
            <a:rPr lang="en-US" sz="1400" dirty="0" smtClean="0">
              <a:solidFill>
                <a:srgbClr val="000000"/>
              </a:solidFill>
            </a:rPr>
            <a:t>- Not possible to achieve the same requirements as the TPC-H queries.</a:t>
          </a:r>
          <a:endParaRPr lang="en-US" sz="1400" dirty="0">
            <a:solidFill>
              <a:srgbClr val="000000"/>
            </a:solidFill>
          </a:endParaRPr>
        </a:p>
      </dgm:t>
    </dgm:pt>
    <dgm:pt modelId="{2A3969D6-3599-FE4A-A349-74AD37AA6614}" type="parTrans" cxnId="{76CCF93E-2589-6348-9AFC-AA43F86A219C}">
      <dgm:prSet/>
      <dgm:spPr/>
      <dgm:t>
        <a:bodyPr/>
        <a:lstStyle/>
        <a:p>
          <a:endParaRPr lang="en-US"/>
        </a:p>
      </dgm:t>
    </dgm:pt>
    <dgm:pt modelId="{5C5652D4-6720-DB43-92B9-638D5648A053}" type="sibTrans" cxnId="{76CCF93E-2589-6348-9AFC-AA43F86A219C}">
      <dgm:prSet/>
      <dgm:spPr/>
      <dgm:t>
        <a:bodyPr/>
        <a:lstStyle/>
        <a:p>
          <a:endParaRPr lang="en-US"/>
        </a:p>
      </dgm:t>
    </dgm:pt>
    <dgm:pt modelId="{B8F61AE8-3A37-8041-98F0-AA24AC762A31}">
      <dgm:prSet phldrT="[Text]" custT="1"/>
      <dgm:spPr>
        <a:solidFill>
          <a:srgbClr val="EEECE1"/>
        </a:solidFill>
      </dgm:spPr>
      <dgm:t>
        <a:bodyPr/>
        <a:lstStyle/>
        <a:p>
          <a:pPr algn="l"/>
          <a:r>
            <a:rPr lang="en-US" sz="1400" dirty="0" smtClean="0">
              <a:solidFill>
                <a:srgbClr val="000000"/>
              </a:solidFill>
            </a:rPr>
            <a:t>- Straightforward to write the TPC-H queries using Cypher.</a:t>
          </a:r>
        </a:p>
        <a:p>
          <a:pPr algn="l"/>
          <a:r>
            <a:rPr lang="en-US" sz="1400" dirty="0" smtClean="0">
              <a:solidFill>
                <a:srgbClr val="000000"/>
              </a:solidFill>
            </a:rPr>
            <a:t>- </a:t>
          </a:r>
          <a:r>
            <a:rPr lang="en-US" sz="1400" dirty="0" smtClean="0">
              <a:solidFill>
                <a:srgbClr val="000000"/>
              </a:solidFill>
            </a:rPr>
            <a:t>Equivalent Cypher queries are shorter (group-by Clause not required) </a:t>
          </a:r>
          <a:endParaRPr lang="en-US" sz="1400" dirty="0" smtClean="0">
            <a:solidFill>
              <a:srgbClr val="000000"/>
            </a:solidFill>
          </a:endParaRPr>
        </a:p>
        <a:p>
          <a:pPr algn="l"/>
          <a:r>
            <a:rPr lang="en-US" sz="1400" dirty="0" smtClean="0">
              <a:solidFill>
                <a:srgbClr val="000000"/>
              </a:solidFill>
            </a:rPr>
            <a:t>- No date support.</a:t>
          </a:r>
        </a:p>
        <a:p>
          <a:pPr algn="l"/>
          <a:r>
            <a:rPr lang="en-US" sz="1400" dirty="0" smtClean="0">
              <a:solidFill>
                <a:srgbClr val="000000"/>
              </a:solidFill>
            </a:rPr>
            <a:t>- The same requirements of the TPC-H queries were achieved.</a:t>
          </a:r>
          <a:endParaRPr lang="en-US" sz="1400" dirty="0" smtClean="0">
            <a:solidFill>
              <a:srgbClr val="000000"/>
            </a:solidFill>
          </a:endParaRPr>
        </a:p>
      </dgm:t>
    </dgm:pt>
    <dgm:pt modelId="{1FDD5E2C-5FED-524D-85DB-BE595A41E9C9}" type="parTrans" cxnId="{D171BAC6-4E6C-8941-B530-2EFC58031EB3}">
      <dgm:prSet/>
      <dgm:spPr/>
      <dgm:t>
        <a:bodyPr/>
        <a:lstStyle/>
        <a:p>
          <a:endParaRPr lang="en-US"/>
        </a:p>
      </dgm:t>
    </dgm:pt>
    <dgm:pt modelId="{2BADE18B-5B3D-7F44-BD2E-2C685F45221E}" type="sibTrans" cxnId="{D171BAC6-4E6C-8941-B530-2EFC58031EB3}">
      <dgm:prSet/>
      <dgm:spPr/>
      <dgm:t>
        <a:bodyPr/>
        <a:lstStyle/>
        <a:p>
          <a:endParaRPr lang="en-US"/>
        </a:p>
      </dgm:t>
    </dgm:pt>
    <dgm:pt modelId="{0C0D4F46-21BA-3748-817C-28E067486F34}">
      <dgm:prSet custT="1"/>
      <dgm:spPr>
        <a:solidFill>
          <a:srgbClr val="EEECE1"/>
        </a:solidFill>
      </dgm:spPr>
      <dgm:t>
        <a:bodyPr/>
        <a:lstStyle/>
        <a:p>
          <a:pPr algn="l"/>
          <a:r>
            <a:rPr lang="en-US" sz="1400" dirty="0" smtClean="0">
              <a:solidFill>
                <a:srgbClr val="000000"/>
              </a:solidFill>
            </a:rPr>
            <a:t>- </a:t>
          </a:r>
          <a:r>
            <a:rPr lang="en-US" sz="1400" dirty="0" smtClean="0">
              <a:solidFill>
                <a:srgbClr val="000000"/>
              </a:solidFill>
            </a:rPr>
            <a:t>Difficult and time-consuming. Very big equivalent queries.</a:t>
          </a:r>
        </a:p>
        <a:p>
          <a:pPr algn="l"/>
          <a:r>
            <a:rPr lang="en-US" sz="1400" dirty="0" smtClean="0">
              <a:solidFill>
                <a:srgbClr val="000000"/>
              </a:solidFill>
            </a:rPr>
            <a:t>-Aggregation and queries are executed at the collection level.</a:t>
          </a:r>
        </a:p>
        <a:p>
          <a:pPr algn="l"/>
          <a:r>
            <a:rPr lang="en-US" sz="1400" dirty="0" smtClean="0">
              <a:solidFill>
                <a:srgbClr val="000000"/>
              </a:solidFill>
            </a:rPr>
            <a:t>- Was possible to achieve the same requirements as the TPC-H queries.</a:t>
          </a:r>
          <a:endParaRPr lang="en-US" sz="1400" dirty="0">
            <a:solidFill>
              <a:srgbClr val="000000"/>
            </a:solidFill>
          </a:endParaRPr>
        </a:p>
      </dgm:t>
    </dgm:pt>
    <dgm:pt modelId="{126BE38B-81B5-F949-BAC8-8AA2E8978668}" type="parTrans" cxnId="{B3B33BEC-2A07-9A49-ACDB-40DC05D0E301}">
      <dgm:prSet/>
      <dgm:spPr/>
      <dgm:t>
        <a:bodyPr/>
        <a:lstStyle/>
        <a:p>
          <a:endParaRPr lang="en-US"/>
        </a:p>
      </dgm:t>
    </dgm:pt>
    <dgm:pt modelId="{AB0240E4-D7D4-1841-8A47-8B2254EB7F97}" type="sibTrans" cxnId="{B3B33BEC-2A07-9A49-ACDB-40DC05D0E301}">
      <dgm:prSet/>
      <dgm:spPr/>
      <dgm:t>
        <a:bodyPr/>
        <a:lstStyle/>
        <a:p>
          <a:endParaRPr lang="en-US"/>
        </a:p>
      </dgm:t>
    </dgm:pt>
    <dgm:pt modelId="{0944D38F-84F2-9E46-9D7E-4177CF6DFF2B}" type="pres">
      <dgm:prSet presAssocID="{C82B693D-222C-3448-9094-870344AF17D6}" presName="Name0" presStyleCnt="0">
        <dgm:presLayoutVars>
          <dgm:dir/>
          <dgm:resizeHandles val="exact"/>
        </dgm:presLayoutVars>
      </dgm:prSet>
      <dgm:spPr/>
    </dgm:pt>
    <dgm:pt modelId="{C60891B8-CCDD-9D4D-8C49-82A60E0EB459}" type="pres">
      <dgm:prSet presAssocID="{C82B693D-222C-3448-9094-870344AF17D6}" presName="bkgdShp" presStyleLbl="alignAccFollowNode1" presStyleIdx="0" presStyleCnt="1"/>
      <dgm:spPr/>
    </dgm:pt>
    <dgm:pt modelId="{9C0D8688-8528-4445-8A38-E3F1E3D156A6}" type="pres">
      <dgm:prSet presAssocID="{C82B693D-222C-3448-9094-870344AF17D6}" presName="linComp" presStyleCnt="0"/>
      <dgm:spPr/>
    </dgm:pt>
    <dgm:pt modelId="{B5C5B483-6F3F-8143-A86E-AA2D33989BA4}" type="pres">
      <dgm:prSet presAssocID="{F129A087-247B-FC46-AE41-9E849FBA8EBB}" presName="compNode" presStyleCnt="0"/>
      <dgm:spPr/>
    </dgm:pt>
    <dgm:pt modelId="{09DD10EC-4D5C-A146-B156-7ED27F01E004}" type="pres">
      <dgm:prSet presAssocID="{F129A087-247B-FC46-AE41-9E849FBA8EBB}" presName="node" presStyleLbl="node1" presStyleIdx="0" presStyleCnt="4">
        <dgm:presLayoutVars>
          <dgm:bulletEnabled val="1"/>
        </dgm:presLayoutVars>
      </dgm:prSet>
      <dgm:spPr/>
      <dgm:t>
        <a:bodyPr/>
        <a:lstStyle/>
        <a:p>
          <a:endParaRPr lang="en-US"/>
        </a:p>
      </dgm:t>
    </dgm:pt>
    <dgm:pt modelId="{CA57F67B-335C-0448-9402-90B2B2D07194}" type="pres">
      <dgm:prSet presAssocID="{F129A087-247B-FC46-AE41-9E849FBA8EBB}" presName="invisiNode" presStyleLbl="node1" presStyleIdx="0" presStyleCnt="4"/>
      <dgm:spPr/>
    </dgm:pt>
    <dgm:pt modelId="{F0248EBF-E5E7-D34D-83CE-0E11B2FAC62C}" type="pres">
      <dgm:prSet presAssocID="{F129A087-247B-FC46-AE41-9E849FBA8EBB}" presName="imagNode" presStyleLbl="fgImgPlace1" presStyleIdx="0" presStyleCnt="4"/>
      <dgm:spPr/>
    </dgm:pt>
    <dgm:pt modelId="{D25A9980-E39C-B342-9A88-62670F8C6526}" type="pres">
      <dgm:prSet presAssocID="{339725F6-7C9B-8446-A4AA-974E6CBE9F07}" presName="sibTrans" presStyleLbl="sibTrans2D1" presStyleIdx="0" presStyleCnt="0"/>
      <dgm:spPr/>
      <dgm:t>
        <a:bodyPr/>
        <a:lstStyle/>
        <a:p>
          <a:endParaRPr lang="en-US"/>
        </a:p>
      </dgm:t>
    </dgm:pt>
    <dgm:pt modelId="{292ABC61-9DB9-7F44-B48C-B4022350D05B}" type="pres">
      <dgm:prSet presAssocID="{0C0D4F46-21BA-3748-817C-28E067486F34}" presName="compNode" presStyleCnt="0"/>
      <dgm:spPr/>
    </dgm:pt>
    <dgm:pt modelId="{42D06965-2A7E-F24A-A781-C5111C1DA890}" type="pres">
      <dgm:prSet presAssocID="{0C0D4F46-21BA-3748-817C-28E067486F34}" presName="node" presStyleLbl="node1" presStyleIdx="1" presStyleCnt="4">
        <dgm:presLayoutVars>
          <dgm:bulletEnabled val="1"/>
        </dgm:presLayoutVars>
      </dgm:prSet>
      <dgm:spPr/>
      <dgm:t>
        <a:bodyPr/>
        <a:lstStyle/>
        <a:p>
          <a:endParaRPr lang="en-US"/>
        </a:p>
      </dgm:t>
    </dgm:pt>
    <dgm:pt modelId="{D5D032AC-10B1-7A42-890A-3BAD35C09B3C}" type="pres">
      <dgm:prSet presAssocID="{0C0D4F46-21BA-3748-817C-28E067486F34}" presName="invisiNode" presStyleLbl="node1" presStyleIdx="1" presStyleCnt="4"/>
      <dgm:spPr/>
    </dgm:pt>
    <dgm:pt modelId="{E31D4C61-3082-544E-9477-4FBF95FF0212}" type="pres">
      <dgm:prSet presAssocID="{0C0D4F46-21BA-3748-817C-28E067486F34}" presName="imagNode" presStyleLbl="fgImgPlace1" presStyleIdx="1" presStyleCnt="4"/>
      <dgm:spPr/>
    </dgm:pt>
    <dgm:pt modelId="{41A4A4AE-97DB-E846-A12E-EE7A1C378C13}" type="pres">
      <dgm:prSet presAssocID="{AB0240E4-D7D4-1841-8A47-8B2254EB7F97}" presName="sibTrans" presStyleLbl="sibTrans2D1" presStyleIdx="0" presStyleCnt="0"/>
      <dgm:spPr/>
      <dgm:t>
        <a:bodyPr/>
        <a:lstStyle/>
        <a:p>
          <a:endParaRPr lang="en-US"/>
        </a:p>
      </dgm:t>
    </dgm:pt>
    <dgm:pt modelId="{4DEB2AD3-A6F0-0E49-A70E-000731A2E5D2}" type="pres">
      <dgm:prSet presAssocID="{60F43406-9F04-4B4C-9CEB-3C3063F46974}" presName="compNode" presStyleCnt="0"/>
      <dgm:spPr/>
    </dgm:pt>
    <dgm:pt modelId="{1B1C7468-F2F8-3D43-B85F-A1F0D377EC2F}" type="pres">
      <dgm:prSet presAssocID="{60F43406-9F04-4B4C-9CEB-3C3063F46974}" presName="node" presStyleLbl="node1" presStyleIdx="2" presStyleCnt="4">
        <dgm:presLayoutVars>
          <dgm:bulletEnabled val="1"/>
        </dgm:presLayoutVars>
      </dgm:prSet>
      <dgm:spPr/>
      <dgm:t>
        <a:bodyPr/>
        <a:lstStyle/>
        <a:p>
          <a:endParaRPr lang="en-US"/>
        </a:p>
      </dgm:t>
    </dgm:pt>
    <dgm:pt modelId="{F90D75E5-F582-644D-BF13-0AB419DB9BF0}" type="pres">
      <dgm:prSet presAssocID="{60F43406-9F04-4B4C-9CEB-3C3063F46974}" presName="invisiNode" presStyleLbl="node1" presStyleIdx="2" presStyleCnt="4"/>
      <dgm:spPr/>
    </dgm:pt>
    <dgm:pt modelId="{C4A8E661-52FC-B84D-8F22-08027AD7C0C7}" type="pres">
      <dgm:prSet presAssocID="{60F43406-9F04-4B4C-9CEB-3C3063F46974}" presName="imagNode" presStyleLbl="fgImgPlace1" presStyleIdx="2" presStyleCnt="4"/>
      <dgm:spPr/>
    </dgm:pt>
    <dgm:pt modelId="{ABC82465-5E4D-4945-84D2-60963D58787B}" type="pres">
      <dgm:prSet presAssocID="{5C5652D4-6720-DB43-92B9-638D5648A053}" presName="sibTrans" presStyleLbl="sibTrans2D1" presStyleIdx="0" presStyleCnt="0"/>
      <dgm:spPr/>
      <dgm:t>
        <a:bodyPr/>
        <a:lstStyle/>
        <a:p>
          <a:endParaRPr lang="en-US"/>
        </a:p>
      </dgm:t>
    </dgm:pt>
    <dgm:pt modelId="{4DF499CE-ED78-E146-A0F2-8E20BD710E73}" type="pres">
      <dgm:prSet presAssocID="{B8F61AE8-3A37-8041-98F0-AA24AC762A31}" presName="compNode" presStyleCnt="0"/>
      <dgm:spPr/>
    </dgm:pt>
    <dgm:pt modelId="{2DC019D6-3B71-C94D-839A-2C3C5228D798}" type="pres">
      <dgm:prSet presAssocID="{B8F61AE8-3A37-8041-98F0-AA24AC762A31}" presName="node" presStyleLbl="node1" presStyleIdx="3" presStyleCnt="4">
        <dgm:presLayoutVars>
          <dgm:bulletEnabled val="1"/>
        </dgm:presLayoutVars>
      </dgm:prSet>
      <dgm:spPr/>
      <dgm:t>
        <a:bodyPr/>
        <a:lstStyle/>
        <a:p>
          <a:endParaRPr lang="en-US"/>
        </a:p>
      </dgm:t>
    </dgm:pt>
    <dgm:pt modelId="{9048154D-1102-A647-841D-6608744E466C}" type="pres">
      <dgm:prSet presAssocID="{B8F61AE8-3A37-8041-98F0-AA24AC762A31}" presName="invisiNode" presStyleLbl="node1" presStyleIdx="3" presStyleCnt="4"/>
      <dgm:spPr/>
    </dgm:pt>
    <dgm:pt modelId="{9BBDAE0C-CA90-8C4E-B733-683D2D46D9CB}" type="pres">
      <dgm:prSet presAssocID="{B8F61AE8-3A37-8041-98F0-AA24AC762A31}" presName="imagNode" presStyleLbl="fgImgPlace1" presStyleIdx="3" presStyleCnt="4"/>
      <dgm:spPr/>
    </dgm:pt>
  </dgm:ptLst>
  <dgm:cxnLst>
    <dgm:cxn modelId="{77A96F9E-8EF7-804B-9FA4-C6A3F2C1CC8F}" type="presOf" srcId="{0C0D4F46-21BA-3748-817C-28E067486F34}" destId="{42D06965-2A7E-F24A-A781-C5111C1DA890}" srcOrd="0" destOrd="0" presId="urn:microsoft.com/office/officeart/2005/8/layout/pList2"/>
    <dgm:cxn modelId="{B3B33BEC-2A07-9A49-ACDB-40DC05D0E301}" srcId="{C82B693D-222C-3448-9094-870344AF17D6}" destId="{0C0D4F46-21BA-3748-817C-28E067486F34}" srcOrd="1" destOrd="0" parTransId="{126BE38B-81B5-F949-BAC8-8AA2E8978668}" sibTransId="{AB0240E4-D7D4-1841-8A47-8B2254EB7F97}"/>
    <dgm:cxn modelId="{B0831DDD-D964-134E-A472-2BBA4927B320}" type="presOf" srcId="{5C5652D4-6720-DB43-92B9-638D5648A053}" destId="{ABC82465-5E4D-4945-84D2-60963D58787B}" srcOrd="0" destOrd="0" presId="urn:microsoft.com/office/officeart/2005/8/layout/pList2"/>
    <dgm:cxn modelId="{FF16DFD8-5A92-0C4B-82C4-D84024D42DCC}" type="presOf" srcId="{60F43406-9F04-4B4C-9CEB-3C3063F46974}" destId="{1B1C7468-F2F8-3D43-B85F-A1F0D377EC2F}" srcOrd="0" destOrd="0" presId="urn:microsoft.com/office/officeart/2005/8/layout/pList2"/>
    <dgm:cxn modelId="{69DD968B-90C6-9D46-B16D-213533EB3737}" type="presOf" srcId="{339725F6-7C9B-8446-A4AA-974E6CBE9F07}" destId="{D25A9980-E39C-B342-9A88-62670F8C6526}" srcOrd="0" destOrd="0" presId="urn:microsoft.com/office/officeart/2005/8/layout/pList2"/>
    <dgm:cxn modelId="{97BA67D7-80F1-3943-8007-3A10C2DC1332}" type="presOf" srcId="{C82B693D-222C-3448-9094-870344AF17D6}" destId="{0944D38F-84F2-9E46-9D7E-4177CF6DFF2B}" srcOrd="0" destOrd="0" presId="urn:microsoft.com/office/officeart/2005/8/layout/pList2"/>
    <dgm:cxn modelId="{B9656CED-DAA6-3C48-9FB4-7C8681975CFA}" type="presOf" srcId="{B8F61AE8-3A37-8041-98F0-AA24AC762A31}" destId="{2DC019D6-3B71-C94D-839A-2C3C5228D798}" srcOrd="0" destOrd="0" presId="urn:microsoft.com/office/officeart/2005/8/layout/pList2"/>
    <dgm:cxn modelId="{50ACA90C-FE76-6046-BBEF-5D9E22FEE369}" type="presOf" srcId="{F129A087-247B-FC46-AE41-9E849FBA8EBB}" destId="{09DD10EC-4D5C-A146-B156-7ED27F01E004}" srcOrd="0" destOrd="0" presId="urn:microsoft.com/office/officeart/2005/8/layout/pList2"/>
    <dgm:cxn modelId="{D171BAC6-4E6C-8941-B530-2EFC58031EB3}" srcId="{C82B693D-222C-3448-9094-870344AF17D6}" destId="{B8F61AE8-3A37-8041-98F0-AA24AC762A31}" srcOrd="3" destOrd="0" parTransId="{1FDD5E2C-5FED-524D-85DB-BE595A41E9C9}" sibTransId="{2BADE18B-5B3D-7F44-BD2E-2C685F45221E}"/>
    <dgm:cxn modelId="{ADC5D6C5-DC42-354D-A376-117B7015DDA9}" type="presOf" srcId="{AB0240E4-D7D4-1841-8A47-8B2254EB7F97}" destId="{41A4A4AE-97DB-E846-A12E-EE7A1C378C13}" srcOrd="0" destOrd="0" presId="urn:microsoft.com/office/officeart/2005/8/layout/pList2"/>
    <dgm:cxn modelId="{76CCF93E-2589-6348-9AFC-AA43F86A219C}" srcId="{C82B693D-222C-3448-9094-870344AF17D6}" destId="{60F43406-9F04-4B4C-9CEB-3C3063F46974}" srcOrd="2" destOrd="0" parTransId="{2A3969D6-3599-FE4A-A349-74AD37AA6614}" sibTransId="{5C5652D4-6720-DB43-92B9-638D5648A053}"/>
    <dgm:cxn modelId="{4D476F7A-BCE1-AE4A-8774-2CF83E5A8078}" srcId="{C82B693D-222C-3448-9094-870344AF17D6}" destId="{F129A087-247B-FC46-AE41-9E849FBA8EBB}" srcOrd="0" destOrd="0" parTransId="{984C0EC7-9237-2E45-AD6E-D9EB66FF3FAA}" sibTransId="{339725F6-7C9B-8446-A4AA-974E6CBE9F07}"/>
    <dgm:cxn modelId="{A417A0FE-E64C-3F45-BCFE-4FE88E58BE63}" type="presParOf" srcId="{0944D38F-84F2-9E46-9D7E-4177CF6DFF2B}" destId="{C60891B8-CCDD-9D4D-8C49-82A60E0EB459}" srcOrd="0" destOrd="0" presId="urn:microsoft.com/office/officeart/2005/8/layout/pList2"/>
    <dgm:cxn modelId="{D47A38F0-C29D-254D-94AB-F8B9B647546D}" type="presParOf" srcId="{0944D38F-84F2-9E46-9D7E-4177CF6DFF2B}" destId="{9C0D8688-8528-4445-8A38-E3F1E3D156A6}" srcOrd="1" destOrd="0" presId="urn:microsoft.com/office/officeart/2005/8/layout/pList2"/>
    <dgm:cxn modelId="{86DA223D-7789-5B4F-84B2-35A380EC05F9}" type="presParOf" srcId="{9C0D8688-8528-4445-8A38-E3F1E3D156A6}" destId="{B5C5B483-6F3F-8143-A86E-AA2D33989BA4}" srcOrd="0" destOrd="0" presId="urn:microsoft.com/office/officeart/2005/8/layout/pList2"/>
    <dgm:cxn modelId="{59B15944-CFAB-1B45-AB86-6D6707BFD8B0}" type="presParOf" srcId="{B5C5B483-6F3F-8143-A86E-AA2D33989BA4}" destId="{09DD10EC-4D5C-A146-B156-7ED27F01E004}" srcOrd="0" destOrd="0" presId="urn:microsoft.com/office/officeart/2005/8/layout/pList2"/>
    <dgm:cxn modelId="{B3FAF9EE-E76E-D841-89F6-634EC9638912}" type="presParOf" srcId="{B5C5B483-6F3F-8143-A86E-AA2D33989BA4}" destId="{CA57F67B-335C-0448-9402-90B2B2D07194}" srcOrd="1" destOrd="0" presId="urn:microsoft.com/office/officeart/2005/8/layout/pList2"/>
    <dgm:cxn modelId="{3DBC1B68-F715-EB42-B7BC-CF055C1A2ADE}" type="presParOf" srcId="{B5C5B483-6F3F-8143-A86E-AA2D33989BA4}" destId="{F0248EBF-E5E7-D34D-83CE-0E11B2FAC62C}" srcOrd="2" destOrd="0" presId="urn:microsoft.com/office/officeart/2005/8/layout/pList2"/>
    <dgm:cxn modelId="{97728D32-78EC-8C47-B5E1-1CDFC0D02EF7}" type="presParOf" srcId="{9C0D8688-8528-4445-8A38-E3F1E3D156A6}" destId="{D25A9980-E39C-B342-9A88-62670F8C6526}" srcOrd="1" destOrd="0" presId="urn:microsoft.com/office/officeart/2005/8/layout/pList2"/>
    <dgm:cxn modelId="{AF74B706-E60B-BA4B-9B32-AD5EF268161D}" type="presParOf" srcId="{9C0D8688-8528-4445-8A38-E3F1E3D156A6}" destId="{292ABC61-9DB9-7F44-B48C-B4022350D05B}" srcOrd="2" destOrd="0" presId="urn:microsoft.com/office/officeart/2005/8/layout/pList2"/>
    <dgm:cxn modelId="{C6E7F01A-56F6-A147-8668-787909093EB6}" type="presParOf" srcId="{292ABC61-9DB9-7F44-B48C-B4022350D05B}" destId="{42D06965-2A7E-F24A-A781-C5111C1DA890}" srcOrd="0" destOrd="0" presId="urn:microsoft.com/office/officeart/2005/8/layout/pList2"/>
    <dgm:cxn modelId="{520A2697-D67D-2349-B6A9-00477BC39C93}" type="presParOf" srcId="{292ABC61-9DB9-7F44-B48C-B4022350D05B}" destId="{D5D032AC-10B1-7A42-890A-3BAD35C09B3C}" srcOrd="1" destOrd="0" presId="urn:microsoft.com/office/officeart/2005/8/layout/pList2"/>
    <dgm:cxn modelId="{6967BBE4-0923-304B-A78D-F9582C15EC0E}" type="presParOf" srcId="{292ABC61-9DB9-7F44-B48C-B4022350D05B}" destId="{E31D4C61-3082-544E-9477-4FBF95FF0212}" srcOrd="2" destOrd="0" presId="urn:microsoft.com/office/officeart/2005/8/layout/pList2"/>
    <dgm:cxn modelId="{5F3C99C2-BC29-D340-8CCA-8B70E833B005}" type="presParOf" srcId="{9C0D8688-8528-4445-8A38-E3F1E3D156A6}" destId="{41A4A4AE-97DB-E846-A12E-EE7A1C378C13}" srcOrd="3" destOrd="0" presId="urn:microsoft.com/office/officeart/2005/8/layout/pList2"/>
    <dgm:cxn modelId="{6F383A31-D870-9343-A346-5DDA4F3B0C33}" type="presParOf" srcId="{9C0D8688-8528-4445-8A38-E3F1E3D156A6}" destId="{4DEB2AD3-A6F0-0E49-A70E-000731A2E5D2}" srcOrd="4" destOrd="0" presId="urn:microsoft.com/office/officeart/2005/8/layout/pList2"/>
    <dgm:cxn modelId="{9172E25D-13DD-CC4D-882F-F39D302A8D5F}" type="presParOf" srcId="{4DEB2AD3-A6F0-0E49-A70E-000731A2E5D2}" destId="{1B1C7468-F2F8-3D43-B85F-A1F0D377EC2F}" srcOrd="0" destOrd="0" presId="urn:microsoft.com/office/officeart/2005/8/layout/pList2"/>
    <dgm:cxn modelId="{E6C457A7-601A-7C4E-8F79-0E7F4D22A64E}" type="presParOf" srcId="{4DEB2AD3-A6F0-0E49-A70E-000731A2E5D2}" destId="{F90D75E5-F582-644D-BF13-0AB419DB9BF0}" srcOrd="1" destOrd="0" presId="urn:microsoft.com/office/officeart/2005/8/layout/pList2"/>
    <dgm:cxn modelId="{C41A48D0-59A7-E347-A272-BCA65AAEA721}" type="presParOf" srcId="{4DEB2AD3-A6F0-0E49-A70E-000731A2E5D2}" destId="{C4A8E661-52FC-B84D-8F22-08027AD7C0C7}" srcOrd="2" destOrd="0" presId="urn:microsoft.com/office/officeart/2005/8/layout/pList2"/>
    <dgm:cxn modelId="{50CA7770-D49E-CA49-A50F-61357541268E}" type="presParOf" srcId="{9C0D8688-8528-4445-8A38-E3F1E3D156A6}" destId="{ABC82465-5E4D-4945-84D2-60963D58787B}" srcOrd="5" destOrd="0" presId="urn:microsoft.com/office/officeart/2005/8/layout/pList2"/>
    <dgm:cxn modelId="{4F28CFF0-6E2B-6241-9E83-E5270118DB0F}" type="presParOf" srcId="{9C0D8688-8528-4445-8A38-E3F1E3D156A6}" destId="{4DF499CE-ED78-E146-A0F2-8E20BD710E73}" srcOrd="6" destOrd="0" presId="urn:microsoft.com/office/officeart/2005/8/layout/pList2"/>
    <dgm:cxn modelId="{B1165440-C7D4-5D4E-96DD-B409330D8B3F}" type="presParOf" srcId="{4DF499CE-ED78-E146-A0F2-8E20BD710E73}" destId="{2DC019D6-3B71-C94D-839A-2C3C5228D798}" srcOrd="0" destOrd="0" presId="urn:microsoft.com/office/officeart/2005/8/layout/pList2"/>
    <dgm:cxn modelId="{EAC2BEAB-8D23-4C4B-8870-ED5C8704E871}" type="presParOf" srcId="{4DF499CE-ED78-E146-A0F2-8E20BD710E73}" destId="{9048154D-1102-A647-841D-6608744E466C}" srcOrd="1" destOrd="0" presId="urn:microsoft.com/office/officeart/2005/8/layout/pList2"/>
    <dgm:cxn modelId="{AA2BC727-2CCC-7042-AA0B-7585187CF31E}" type="presParOf" srcId="{4DF499CE-ED78-E146-A0F2-8E20BD710E73}" destId="{9BBDAE0C-CA90-8C4E-B733-683D2D46D9CB}" srcOrd="2" destOrd="0" presId="urn:microsoft.com/office/officeart/2005/8/layout/p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DB7AB26-79A6-CC4A-A8D0-D876DDB4810B}" type="doc">
      <dgm:prSet loTypeId="urn:microsoft.com/office/officeart/2005/8/layout/lProcess2" loCatId="" qsTypeId="urn:microsoft.com/office/officeart/2005/8/quickstyle/simple4" qsCatId="simple" csTypeId="urn:microsoft.com/office/officeart/2005/8/colors/accent1_2" csCatId="accent1" phldr="1"/>
      <dgm:spPr/>
      <dgm:t>
        <a:bodyPr/>
        <a:lstStyle/>
        <a:p>
          <a:endParaRPr lang="en-US"/>
        </a:p>
      </dgm:t>
    </dgm:pt>
    <dgm:pt modelId="{9F8E0181-51F8-1C4E-B135-58075AC21321}">
      <dgm:prSet phldrT="[Text]"/>
      <dgm:spPr/>
      <dgm:t>
        <a:bodyPr/>
        <a:lstStyle/>
        <a:p>
          <a:r>
            <a:rPr lang="en-US" dirty="0" smtClean="0"/>
            <a:t>Data Related Factors</a:t>
          </a:r>
          <a:endParaRPr lang="en-US" dirty="0"/>
        </a:p>
      </dgm:t>
    </dgm:pt>
    <dgm:pt modelId="{BFE50397-705E-4F4E-B67F-DB8A4867FD0B}" type="parTrans" cxnId="{D3F451D8-E9CA-4946-B2CC-9D5BA59E7856}">
      <dgm:prSet/>
      <dgm:spPr/>
      <dgm:t>
        <a:bodyPr/>
        <a:lstStyle/>
        <a:p>
          <a:endParaRPr lang="en-US"/>
        </a:p>
      </dgm:t>
    </dgm:pt>
    <dgm:pt modelId="{7AB96FC8-955A-9141-B1A2-6B79E791ADA4}" type="sibTrans" cxnId="{D3F451D8-E9CA-4946-B2CC-9D5BA59E7856}">
      <dgm:prSet/>
      <dgm:spPr/>
      <dgm:t>
        <a:bodyPr/>
        <a:lstStyle/>
        <a:p>
          <a:endParaRPr lang="en-US"/>
        </a:p>
      </dgm:t>
    </dgm:pt>
    <dgm:pt modelId="{062AC0CD-EFCA-1C47-8141-342D0E79D36F}">
      <dgm:prSet phldrT="[Text]"/>
      <dgm:spPr>
        <a:solidFill>
          <a:srgbClr val="EEECE1"/>
        </a:solidFill>
      </dgm:spPr>
      <dgm:t>
        <a:bodyPr/>
        <a:lstStyle/>
        <a:p>
          <a:r>
            <a:rPr lang="en-US" dirty="0" smtClean="0">
              <a:solidFill>
                <a:srgbClr val="000000"/>
              </a:solidFill>
            </a:rPr>
            <a:t>Data Complexity</a:t>
          </a:r>
          <a:endParaRPr lang="en-US" dirty="0">
            <a:solidFill>
              <a:srgbClr val="000000"/>
            </a:solidFill>
          </a:endParaRPr>
        </a:p>
      </dgm:t>
    </dgm:pt>
    <dgm:pt modelId="{C6561BC9-72ED-F143-AE07-54DE554AE501}" type="parTrans" cxnId="{B2FDA4DB-BA35-2446-93B6-4C3ECFFF09B6}">
      <dgm:prSet/>
      <dgm:spPr/>
      <dgm:t>
        <a:bodyPr/>
        <a:lstStyle/>
        <a:p>
          <a:endParaRPr lang="en-US"/>
        </a:p>
      </dgm:t>
    </dgm:pt>
    <dgm:pt modelId="{E153B543-037D-3744-BA2D-92982317FB42}" type="sibTrans" cxnId="{B2FDA4DB-BA35-2446-93B6-4C3ECFFF09B6}">
      <dgm:prSet/>
      <dgm:spPr/>
      <dgm:t>
        <a:bodyPr/>
        <a:lstStyle/>
        <a:p>
          <a:endParaRPr lang="en-US"/>
        </a:p>
      </dgm:t>
    </dgm:pt>
    <dgm:pt modelId="{95C6F0FB-C0A3-1A42-992E-A9B634323BDC}">
      <dgm:prSet phldrT="[Text]"/>
      <dgm:spPr>
        <a:solidFill>
          <a:srgbClr val="EEECE1"/>
        </a:solidFill>
      </dgm:spPr>
      <dgm:t>
        <a:bodyPr/>
        <a:lstStyle/>
        <a:p>
          <a:r>
            <a:rPr lang="en-US" dirty="0" smtClean="0">
              <a:solidFill>
                <a:srgbClr val="000000"/>
              </a:solidFill>
            </a:rPr>
            <a:t>Data Access Patterns</a:t>
          </a:r>
          <a:endParaRPr lang="en-US" dirty="0">
            <a:solidFill>
              <a:srgbClr val="000000"/>
            </a:solidFill>
          </a:endParaRPr>
        </a:p>
      </dgm:t>
    </dgm:pt>
    <dgm:pt modelId="{82B9F932-C3E2-1749-9A95-32C1020F67FD}" type="parTrans" cxnId="{BC02F55F-0FF4-7746-8FAA-953C0BEAD5F4}">
      <dgm:prSet/>
      <dgm:spPr/>
      <dgm:t>
        <a:bodyPr/>
        <a:lstStyle/>
        <a:p>
          <a:endParaRPr lang="en-US"/>
        </a:p>
      </dgm:t>
    </dgm:pt>
    <dgm:pt modelId="{86CB7268-C29E-2642-A1C4-216028C3760B}" type="sibTrans" cxnId="{BC02F55F-0FF4-7746-8FAA-953C0BEAD5F4}">
      <dgm:prSet/>
      <dgm:spPr/>
      <dgm:t>
        <a:bodyPr/>
        <a:lstStyle/>
        <a:p>
          <a:endParaRPr lang="en-US"/>
        </a:p>
      </dgm:t>
    </dgm:pt>
    <dgm:pt modelId="{45B349EC-D8EB-8E47-AA59-A6799D6AA7AD}">
      <dgm:prSet phldrT="[Text]"/>
      <dgm:spPr/>
      <dgm:t>
        <a:bodyPr/>
        <a:lstStyle/>
        <a:p>
          <a:r>
            <a:rPr lang="en-US" smtClean="0"/>
            <a:t>Query Related Factors</a:t>
          </a:r>
          <a:endParaRPr lang="en-US" dirty="0"/>
        </a:p>
      </dgm:t>
    </dgm:pt>
    <dgm:pt modelId="{102AD162-ED28-6247-AD50-514ECFE42A81}" type="parTrans" cxnId="{CA4A0AFD-24B7-9C4C-B2D3-3F5438B52FF1}">
      <dgm:prSet/>
      <dgm:spPr/>
      <dgm:t>
        <a:bodyPr/>
        <a:lstStyle/>
        <a:p>
          <a:endParaRPr lang="en-US"/>
        </a:p>
      </dgm:t>
    </dgm:pt>
    <dgm:pt modelId="{7060C33D-1269-A54A-878F-46ABC9455B80}" type="sibTrans" cxnId="{CA4A0AFD-24B7-9C4C-B2D3-3F5438B52FF1}">
      <dgm:prSet/>
      <dgm:spPr/>
      <dgm:t>
        <a:bodyPr/>
        <a:lstStyle/>
        <a:p>
          <a:endParaRPr lang="en-US"/>
        </a:p>
      </dgm:t>
    </dgm:pt>
    <dgm:pt modelId="{835449CA-C10A-0F4D-AFB1-CE50249EC64A}">
      <dgm:prSet phldrT="[Text]"/>
      <dgm:spPr>
        <a:solidFill>
          <a:srgbClr val="EEECE1"/>
        </a:solidFill>
      </dgm:spPr>
      <dgm:t>
        <a:bodyPr/>
        <a:lstStyle/>
        <a:p>
          <a:r>
            <a:rPr lang="en-US" dirty="0" smtClean="0">
              <a:solidFill>
                <a:srgbClr val="000000"/>
              </a:solidFill>
            </a:rPr>
            <a:t>Text Search Support</a:t>
          </a:r>
          <a:endParaRPr lang="en-US" dirty="0">
            <a:solidFill>
              <a:srgbClr val="000000"/>
            </a:solidFill>
          </a:endParaRPr>
        </a:p>
      </dgm:t>
    </dgm:pt>
    <dgm:pt modelId="{48635B09-533A-304B-AAF8-94963991A187}" type="parTrans" cxnId="{2929F5C1-16C9-9F44-9375-744D949574E9}">
      <dgm:prSet/>
      <dgm:spPr/>
      <dgm:t>
        <a:bodyPr/>
        <a:lstStyle/>
        <a:p>
          <a:endParaRPr lang="en-US"/>
        </a:p>
      </dgm:t>
    </dgm:pt>
    <dgm:pt modelId="{2EEF5B56-02DC-494D-BC46-0A97F5DEDA63}" type="sibTrans" cxnId="{2929F5C1-16C9-9F44-9375-744D949574E9}">
      <dgm:prSet/>
      <dgm:spPr/>
      <dgm:t>
        <a:bodyPr/>
        <a:lstStyle/>
        <a:p>
          <a:endParaRPr lang="en-US"/>
        </a:p>
      </dgm:t>
    </dgm:pt>
    <dgm:pt modelId="{348C9AAD-00CE-D244-8C9E-D6CFE2FAFE43}">
      <dgm:prSet phldrT="[Text]"/>
      <dgm:spPr/>
      <dgm:t>
        <a:bodyPr/>
        <a:lstStyle/>
        <a:p>
          <a:r>
            <a:rPr lang="en-US" dirty="0" smtClean="0"/>
            <a:t>Quality Attributes Related Factors</a:t>
          </a:r>
          <a:endParaRPr lang="en-US" dirty="0"/>
        </a:p>
      </dgm:t>
    </dgm:pt>
    <dgm:pt modelId="{B8FCFBC5-1952-F947-9ADF-BD33F63FE55E}" type="parTrans" cxnId="{EE97CF1E-09A4-5846-8702-8B1502AC1968}">
      <dgm:prSet/>
      <dgm:spPr/>
      <dgm:t>
        <a:bodyPr/>
        <a:lstStyle/>
        <a:p>
          <a:endParaRPr lang="en-US"/>
        </a:p>
      </dgm:t>
    </dgm:pt>
    <dgm:pt modelId="{241840F8-F0A9-854D-BE56-929AAE86EF0D}" type="sibTrans" cxnId="{EE97CF1E-09A4-5846-8702-8B1502AC1968}">
      <dgm:prSet/>
      <dgm:spPr/>
      <dgm:t>
        <a:bodyPr/>
        <a:lstStyle/>
        <a:p>
          <a:endParaRPr lang="en-US"/>
        </a:p>
      </dgm:t>
    </dgm:pt>
    <dgm:pt modelId="{2F4A87D6-6231-8746-961A-0F113ECC252B}">
      <dgm:prSet phldrT="[Text]"/>
      <dgm:spPr>
        <a:solidFill>
          <a:srgbClr val="EEECE1"/>
        </a:solidFill>
      </dgm:spPr>
      <dgm:t>
        <a:bodyPr/>
        <a:lstStyle/>
        <a:p>
          <a:r>
            <a:rPr lang="en-US" dirty="0" smtClean="0">
              <a:solidFill>
                <a:srgbClr val="000000"/>
              </a:solidFill>
            </a:rPr>
            <a:t>Performance</a:t>
          </a:r>
          <a:endParaRPr lang="en-US" dirty="0">
            <a:solidFill>
              <a:srgbClr val="000000"/>
            </a:solidFill>
          </a:endParaRPr>
        </a:p>
      </dgm:t>
    </dgm:pt>
    <dgm:pt modelId="{42ABAA88-EE47-804E-87FF-E4208D607722}" type="parTrans" cxnId="{98045AA4-E0F5-C643-B436-D9AEB940429C}">
      <dgm:prSet/>
      <dgm:spPr/>
      <dgm:t>
        <a:bodyPr/>
        <a:lstStyle/>
        <a:p>
          <a:endParaRPr lang="en-US"/>
        </a:p>
      </dgm:t>
    </dgm:pt>
    <dgm:pt modelId="{7D92FF57-3998-4646-A36C-089C97C22604}" type="sibTrans" cxnId="{98045AA4-E0F5-C643-B436-D9AEB940429C}">
      <dgm:prSet/>
      <dgm:spPr/>
      <dgm:t>
        <a:bodyPr/>
        <a:lstStyle/>
        <a:p>
          <a:endParaRPr lang="en-US"/>
        </a:p>
      </dgm:t>
    </dgm:pt>
    <dgm:pt modelId="{4AD493BF-9B06-7B4F-AFF5-DF36A93AC4C3}">
      <dgm:prSet phldrT="[Text]"/>
      <dgm:spPr>
        <a:solidFill>
          <a:srgbClr val="EEECE1"/>
        </a:solidFill>
      </dgm:spPr>
      <dgm:t>
        <a:bodyPr/>
        <a:lstStyle/>
        <a:p>
          <a:r>
            <a:rPr lang="en-US" dirty="0" smtClean="0">
              <a:solidFill>
                <a:srgbClr val="000000"/>
              </a:solidFill>
            </a:rPr>
            <a:t>Schema Flexibility Requirement</a:t>
          </a:r>
          <a:endParaRPr lang="en-US" dirty="0">
            <a:solidFill>
              <a:srgbClr val="000000"/>
            </a:solidFill>
          </a:endParaRPr>
        </a:p>
      </dgm:t>
    </dgm:pt>
    <dgm:pt modelId="{53D62E61-E2E8-2147-88B9-3776CF43743C}" type="parTrans" cxnId="{A86EC4FB-1F38-7342-AC30-744D2AA2E9D1}">
      <dgm:prSet/>
      <dgm:spPr/>
      <dgm:t>
        <a:bodyPr/>
        <a:lstStyle/>
        <a:p>
          <a:endParaRPr lang="en-US"/>
        </a:p>
      </dgm:t>
    </dgm:pt>
    <dgm:pt modelId="{6DDE70E3-BB47-3D4A-AEE7-D89418596AC7}" type="sibTrans" cxnId="{A86EC4FB-1F38-7342-AC30-744D2AA2E9D1}">
      <dgm:prSet/>
      <dgm:spPr/>
      <dgm:t>
        <a:bodyPr/>
        <a:lstStyle/>
        <a:p>
          <a:endParaRPr lang="en-US"/>
        </a:p>
      </dgm:t>
    </dgm:pt>
    <dgm:pt modelId="{1D86B391-FB31-FF4C-82DF-A3C008C1C949}">
      <dgm:prSet phldrT="[Text]"/>
      <dgm:spPr>
        <a:solidFill>
          <a:srgbClr val="EEECE1"/>
        </a:solidFill>
      </dgm:spPr>
      <dgm:t>
        <a:bodyPr/>
        <a:lstStyle/>
        <a:p>
          <a:r>
            <a:rPr lang="en-US" dirty="0" smtClean="0">
              <a:solidFill>
                <a:srgbClr val="000000"/>
              </a:solidFill>
            </a:rPr>
            <a:t>Indexing</a:t>
          </a:r>
          <a:endParaRPr lang="en-US" dirty="0">
            <a:solidFill>
              <a:srgbClr val="000000"/>
            </a:solidFill>
          </a:endParaRPr>
        </a:p>
      </dgm:t>
    </dgm:pt>
    <dgm:pt modelId="{586DD0CE-B7EE-8E48-829E-FCE9C6EB3C42}" type="parTrans" cxnId="{D7B617FE-23E8-BD42-8795-F0BB51E225F1}">
      <dgm:prSet/>
      <dgm:spPr/>
      <dgm:t>
        <a:bodyPr/>
        <a:lstStyle/>
        <a:p>
          <a:endParaRPr lang="en-US"/>
        </a:p>
      </dgm:t>
    </dgm:pt>
    <dgm:pt modelId="{A9A45DE5-2E56-A84A-839B-7A42DE4981D6}" type="sibTrans" cxnId="{D7B617FE-23E8-BD42-8795-F0BB51E225F1}">
      <dgm:prSet/>
      <dgm:spPr/>
      <dgm:t>
        <a:bodyPr/>
        <a:lstStyle/>
        <a:p>
          <a:endParaRPr lang="en-US"/>
        </a:p>
      </dgm:t>
    </dgm:pt>
    <dgm:pt modelId="{F65B63FA-C3A0-7F4F-88D0-CDDC0394CC0D}">
      <dgm:prSet phldrT="[Text]"/>
      <dgm:spPr>
        <a:solidFill>
          <a:srgbClr val="EEECE1"/>
        </a:solidFill>
      </dgm:spPr>
      <dgm:t>
        <a:bodyPr/>
        <a:lstStyle/>
        <a:p>
          <a:r>
            <a:rPr lang="en-US" dirty="0" smtClean="0">
              <a:solidFill>
                <a:srgbClr val="000000"/>
              </a:solidFill>
            </a:rPr>
            <a:t>Aggregation</a:t>
          </a:r>
          <a:endParaRPr lang="en-US" dirty="0">
            <a:solidFill>
              <a:srgbClr val="000000"/>
            </a:solidFill>
          </a:endParaRPr>
        </a:p>
      </dgm:t>
    </dgm:pt>
    <dgm:pt modelId="{3651F60B-FA17-7F4B-B153-3D41C5B5F7F5}" type="parTrans" cxnId="{39A4EE96-25F4-7849-A27F-BA8B40D3DAB6}">
      <dgm:prSet/>
      <dgm:spPr/>
      <dgm:t>
        <a:bodyPr/>
        <a:lstStyle/>
        <a:p>
          <a:endParaRPr lang="en-US"/>
        </a:p>
      </dgm:t>
    </dgm:pt>
    <dgm:pt modelId="{2335ED9D-906F-2741-BF6D-907377AA66F2}" type="sibTrans" cxnId="{39A4EE96-25F4-7849-A27F-BA8B40D3DAB6}">
      <dgm:prSet/>
      <dgm:spPr/>
      <dgm:t>
        <a:bodyPr/>
        <a:lstStyle/>
        <a:p>
          <a:endParaRPr lang="en-US"/>
        </a:p>
      </dgm:t>
    </dgm:pt>
    <dgm:pt modelId="{2C7EB648-F58E-D743-9183-771DA482FC87}">
      <dgm:prSet phldrT="[Text]"/>
      <dgm:spPr>
        <a:solidFill>
          <a:srgbClr val="EEECE1"/>
        </a:solidFill>
      </dgm:spPr>
      <dgm:t>
        <a:bodyPr/>
        <a:lstStyle/>
        <a:p>
          <a:r>
            <a:rPr lang="en-US" dirty="0" smtClean="0">
              <a:solidFill>
                <a:srgbClr val="000000"/>
              </a:solidFill>
            </a:rPr>
            <a:t>Ad-Hoc Queries Support</a:t>
          </a:r>
          <a:endParaRPr lang="en-US" dirty="0">
            <a:solidFill>
              <a:srgbClr val="000000"/>
            </a:solidFill>
          </a:endParaRPr>
        </a:p>
      </dgm:t>
    </dgm:pt>
    <dgm:pt modelId="{180651C5-1452-F44B-B4D8-5509CAC799A1}" type="parTrans" cxnId="{62348116-5FD4-A249-8DDB-5A6CC6F25B20}">
      <dgm:prSet/>
      <dgm:spPr/>
      <dgm:t>
        <a:bodyPr/>
        <a:lstStyle/>
        <a:p>
          <a:endParaRPr lang="en-US"/>
        </a:p>
      </dgm:t>
    </dgm:pt>
    <dgm:pt modelId="{4AE77003-2213-B642-8C0E-E2DB7DF2129D}" type="sibTrans" cxnId="{62348116-5FD4-A249-8DDB-5A6CC6F25B20}">
      <dgm:prSet/>
      <dgm:spPr/>
      <dgm:t>
        <a:bodyPr/>
        <a:lstStyle/>
        <a:p>
          <a:endParaRPr lang="en-US"/>
        </a:p>
      </dgm:t>
    </dgm:pt>
    <dgm:pt modelId="{07F4AAA0-1531-364A-BDEA-D9FA61B90E18}">
      <dgm:prSet phldrT="[Text]"/>
      <dgm:spPr>
        <a:solidFill>
          <a:srgbClr val="EEECE1"/>
        </a:solidFill>
      </dgm:spPr>
      <dgm:t>
        <a:bodyPr/>
        <a:lstStyle/>
        <a:p>
          <a:r>
            <a:rPr lang="en-US" dirty="0" smtClean="0">
              <a:solidFill>
                <a:srgbClr val="000000"/>
              </a:solidFill>
            </a:rPr>
            <a:t>Range queries</a:t>
          </a:r>
          <a:endParaRPr lang="en-US" dirty="0">
            <a:solidFill>
              <a:srgbClr val="000000"/>
            </a:solidFill>
          </a:endParaRPr>
        </a:p>
      </dgm:t>
    </dgm:pt>
    <dgm:pt modelId="{D6743288-97B7-E647-9654-E4863CB0C86F}" type="parTrans" cxnId="{53E6F641-5375-2A4D-9C65-9F3DDB22F2DF}">
      <dgm:prSet/>
      <dgm:spPr/>
      <dgm:t>
        <a:bodyPr/>
        <a:lstStyle/>
        <a:p>
          <a:endParaRPr lang="en-US"/>
        </a:p>
      </dgm:t>
    </dgm:pt>
    <dgm:pt modelId="{ADD3012F-FAA4-184E-BF07-B1B3DAADD8BE}" type="sibTrans" cxnId="{53E6F641-5375-2A4D-9C65-9F3DDB22F2DF}">
      <dgm:prSet/>
      <dgm:spPr/>
      <dgm:t>
        <a:bodyPr/>
        <a:lstStyle/>
        <a:p>
          <a:endParaRPr lang="en-US"/>
        </a:p>
      </dgm:t>
    </dgm:pt>
    <dgm:pt modelId="{3F9D0D10-EC94-1D40-8AF7-70DA70CC645D}">
      <dgm:prSet phldrT="[Text]"/>
      <dgm:spPr>
        <a:solidFill>
          <a:srgbClr val="EEECE1"/>
        </a:solidFill>
      </dgm:spPr>
      <dgm:t>
        <a:bodyPr/>
        <a:lstStyle/>
        <a:p>
          <a:r>
            <a:rPr lang="en-US" dirty="0" smtClean="0">
              <a:solidFill>
                <a:srgbClr val="000000"/>
              </a:solidFill>
            </a:rPr>
            <a:t>Joins Support</a:t>
          </a:r>
          <a:endParaRPr lang="en-US" dirty="0">
            <a:solidFill>
              <a:srgbClr val="000000"/>
            </a:solidFill>
          </a:endParaRPr>
        </a:p>
      </dgm:t>
    </dgm:pt>
    <dgm:pt modelId="{8CE853A6-8F69-874D-895B-D3B540F3975E}" type="parTrans" cxnId="{EEA18CEA-37DB-3B46-B5CD-B8D47EC78EE8}">
      <dgm:prSet/>
      <dgm:spPr/>
      <dgm:t>
        <a:bodyPr/>
        <a:lstStyle/>
        <a:p>
          <a:endParaRPr lang="en-US"/>
        </a:p>
      </dgm:t>
    </dgm:pt>
    <dgm:pt modelId="{578074FA-6615-9947-86FE-D54F97C3BAC7}" type="sibTrans" cxnId="{EEA18CEA-37DB-3B46-B5CD-B8D47EC78EE8}">
      <dgm:prSet/>
      <dgm:spPr/>
      <dgm:t>
        <a:bodyPr/>
        <a:lstStyle/>
        <a:p>
          <a:endParaRPr lang="en-US"/>
        </a:p>
      </dgm:t>
    </dgm:pt>
    <dgm:pt modelId="{94E15952-657B-664C-B167-13B72225E992}">
      <dgm:prSet phldrT="[Text]"/>
      <dgm:spPr>
        <a:solidFill>
          <a:srgbClr val="EEECE1"/>
        </a:solidFill>
      </dgm:spPr>
      <dgm:t>
        <a:bodyPr/>
        <a:lstStyle/>
        <a:p>
          <a:r>
            <a:rPr lang="en-US" dirty="0" smtClean="0">
              <a:solidFill>
                <a:srgbClr val="000000"/>
              </a:solidFill>
            </a:rPr>
            <a:t>Scalability</a:t>
          </a:r>
          <a:endParaRPr lang="en-US" dirty="0">
            <a:solidFill>
              <a:srgbClr val="000000"/>
            </a:solidFill>
          </a:endParaRPr>
        </a:p>
      </dgm:t>
    </dgm:pt>
    <dgm:pt modelId="{6394A4A3-3299-4A41-B9BF-0CFC06C96725}" type="parTrans" cxnId="{3D976A63-712C-EA4F-B575-5CB29056B7E3}">
      <dgm:prSet/>
      <dgm:spPr/>
      <dgm:t>
        <a:bodyPr/>
        <a:lstStyle/>
        <a:p>
          <a:endParaRPr lang="en-US"/>
        </a:p>
      </dgm:t>
    </dgm:pt>
    <dgm:pt modelId="{7C03F53F-99C1-144D-A5A1-D40B51917046}" type="sibTrans" cxnId="{3D976A63-712C-EA4F-B575-5CB29056B7E3}">
      <dgm:prSet/>
      <dgm:spPr/>
      <dgm:t>
        <a:bodyPr/>
        <a:lstStyle/>
        <a:p>
          <a:endParaRPr lang="en-US"/>
        </a:p>
      </dgm:t>
    </dgm:pt>
    <dgm:pt modelId="{231D61D9-C8B3-5F4B-AC08-74DB6340E999}">
      <dgm:prSet phldrT="[Text]"/>
      <dgm:spPr>
        <a:solidFill>
          <a:srgbClr val="EEECE1"/>
        </a:solidFill>
      </dgm:spPr>
      <dgm:t>
        <a:bodyPr/>
        <a:lstStyle/>
        <a:p>
          <a:r>
            <a:rPr lang="en-US" dirty="0" smtClean="0">
              <a:solidFill>
                <a:srgbClr val="000000"/>
              </a:solidFill>
            </a:rPr>
            <a:t>Availability</a:t>
          </a:r>
          <a:endParaRPr lang="en-US" dirty="0">
            <a:solidFill>
              <a:srgbClr val="000000"/>
            </a:solidFill>
          </a:endParaRPr>
        </a:p>
      </dgm:t>
    </dgm:pt>
    <dgm:pt modelId="{F565000F-A901-574C-A416-AF89943FE823}" type="parTrans" cxnId="{79FA57B1-F30A-D046-86EF-CB60E2FE0B6F}">
      <dgm:prSet/>
      <dgm:spPr/>
      <dgm:t>
        <a:bodyPr/>
        <a:lstStyle/>
        <a:p>
          <a:endParaRPr lang="en-US"/>
        </a:p>
      </dgm:t>
    </dgm:pt>
    <dgm:pt modelId="{CED749C1-AE93-6F4A-9111-AFFC2ECC959D}" type="sibTrans" cxnId="{79FA57B1-F30A-D046-86EF-CB60E2FE0B6F}">
      <dgm:prSet/>
      <dgm:spPr/>
      <dgm:t>
        <a:bodyPr/>
        <a:lstStyle/>
        <a:p>
          <a:endParaRPr lang="en-US"/>
        </a:p>
      </dgm:t>
    </dgm:pt>
    <dgm:pt modelId="{B4F60886-FF63-8849-9DA7-E59F0B54BE60}">
      <dgm:prSet phldrT="[Text]"/>
      <dgm:spPr>
        <a:solidFill>
          <a:srgbClr val="EEECE1"/>
        </a:solidFill>
      </dgm:spPr>
      <dgm:t>
        <a:bodyPr/>
        <a:lstStyle/>
        <a:p>
          <a:r>
            <a:rPr lang="en-US" dirty="0" smtClean="0">
              <a:solidFill>
                <a:srgbClr val="000000"/>
              </a:solidFill>
            </a:rPr>
            <a:t>Durability</a:t>
          </a:r>
          <a:endParaRPr lang="en-US" dirty="0">
            <a:solidFill>
              <a:srgbClr val="000000"/>
            </a:solidFill>
          </a:endParaRPr>
        </a:p>
      </dgm:t>
    </dgm:pt>
    <dgm:pt modelId="{B344F596-9FF8-8645-B491-7926746657CA}" type="parTrans" cxnId="{D68A11F7-16DC-AD49-97DA-BA7FFCF2CDF7}">
      <dgm:prSet/>
      <dgm:spPr/>
      <dgm:t>
        <a:bodyPr/>
        <a:lstStyle/>
        <a:p>
          <a:endParaRPr lang="en-US"/>
        </a:p>
      </dgm:t>
    </dgm:pt>
    <dgm:pt modelId="{5C57C43B-61B5-3A42-8B6B-720A14129A3B}" type="sibTrans" cxnId="{D68A11F7-16DC-AD49-97DA-BA7FFCF2CDF7}">
      <dgm:prSet/>
      <dgm:spPr/>
      <dgm:t>
        <a:bodyPr/>
        <a:lstStyle/>
        <a:p>
          <a:endParaRPr lang="en-US"/>
        </a:p>
      </dgm:t>
    </dgm:pt>
    <dgm:pt modelId="{B69B4FCF-71EC-2447-9411-08823D72857D}">
      <dgm:prSet phldrT="[Text]"/>
      <dgm:spPr>
        <a:solidFill>
          <a:srgbClr val="EEECE1"/>
        </a:solidFill>
      </dgm:spPr>
      <dgm:t>
        <a:bodyPr/>
        <a:lstStyle/>
        <a:p>
          <a:r>
            <a:rPr lang="en-US" dirty="0" smtClean="0">
              <a:solidFill>
                <a:srgbClr val="000000"/>
              </a:solidFill>
            </a:rPr>
            <a:t>Transaction support</a:t>
          </a:r>
          <a:endParaRPr lang="en-US" dirty="0">
            <a:solidFill>
              <a:srgbClr val="000000"/>
            </a:solidFill>
          </a:endParaRPr>
        </a:p>
      </dgm:t>
    </dgm:pt>
    <dgm:pt modelId="{5379C413-35D7-9349-9B54-651ABEC15EAC}" type="parTrans" cxnId="{440481EB-80DE-C142-B0B9-B67B61B11FA4}">
      <dgm:prSet/>
      <dgm:spPr/>
      <dgm:t>
        <a:bodyPr/>
        <a:lstStyle/>
        <a:p>
          <a:endParaRPr lang="en-US"/>
        </a:p>
      </dgm:t>
    </dgm:pt>
    <dgm:pt modelId="{A3873961-6064-E545-AEA4-DC4FDCF259C9}" type="sibTrans" cxnId="{440481EB-80DE-C142-B0B9-B67B61B11FA4}">
      <dgm:prSet/>
      <dgm:spPr/>
      <dgm:t>
        <a:bodyPr/>
        <a:lstStyle/>
        <a:p>
          <a:endParaRPr lang="en-US"/>
        </a:p>
      </dgm:t>
    </dgm:pt>
    <dgm:pt modelId="{5F6F9D26-FFAA-8D4B-B8A3-706F40F60DCF}">
      <dgm:prSet phldrT="[Text]"/>
      <dgm:spPr>
        <a:solidFill>
          <a:srgbClr val="EEECE1"/>
        </a:solidFill>
      </dgm:spPr>
      <dgm:t>
        <a:bodyPr/>
        <a:lstStyle/>
        <a:p>
          <a:r>
            <a:rPr lang="en-US" dirty="0" smtClean="0">
              <a:solidFill>
                <a:srgbClr val="000000"/>
              </a:solidFill>
            </a:rPr>
            <a:t>Security</a:t>
          </a:r>
          <a:endParaRPr lang="en-US" dirty="0">
            <a:solidFill>
              <a:srgbClr val="000000"/>
            </a:solidFill>
          </a:endParaRPr>
        </a:p>
      </dgm:t>
    </dgm:pt>
    <dgm:pt modelId="{161714FC-B530-F94F-8D76-5CC258418B80}" type="parTrans" cxnId="{C313DC9D-CB78-4F4E-B69E-746D4148BC4E}">
      <dgm:prSet/>
      <dgm:spPr/>
      <dgm:t>
        <a:bodyPr/>
        <a:lstStyle/>
        <a:p>
          <a:endParaRPr lang="en-US"/>
        </a:p>
      </dgm:t>
    </dgm:pt>
    <dgm:pt modelId="{CF07AAD8-8E60-4B4A-A8E8-1797E07404AD}" type="sibTrans" cxnId="{C313DC9D-CB78-4F4E-B69E-746D4148BC4E}">
      <dgm:prSet/>
      <dgm:spPr/>
      <dgm:t>
        <a:bodyPr/>
        <a:lstStyle/>
        <a:p>
          <a:endParaRPr lang="en-US"/>
        </a:p>
      </dgm:t>
    </dgm:pt>
    <dgm:pt modelId="{A449B526-8D77-534B-ABBF-CF38D79ADFF6}">
      <dgm:prSet phldrT="[Text]"/>
      <dgm:spPr>
        <a:solidFill>
          <a:srgbClr val="EEECE1"/>
        </a:solidFill>
      </dgm:spPr>
      <dgm:t>
        <a:bodyPr/>
        <a:lstStyle/>
        <a:p>
          <a:r>
            <a:rPr lang="en-US" dirty="0" smtClean="0">
              <a:solidFill>
                <a:srgbClr val="000000"/>
              </a:solidFill>
            </a:rPr>
            <a:t>Database Simplicity</a:t>
          </a:r>
          <a:endParaRPr lang="en-US" dirty="0">
            <a:solidFill>
              <a:srgbClr val="000000"/>
            </a:solidFill>
          </a:endParaRPr>
        </a:p>
      </dgm:t>
    </dgm:pt>
    <dgm:pt modelId="{2CE72FD0-7536-6E4B-ADC8-396FE6C1B781}" type="parTrans" cxnId="{AF437393-D1CA-4240-ADC8-E58665254FA0}">
      <dgm:prSet/>
      <dgm:spPr/>
      <dgm:t>
        <a:bodyPr/>
        <a:lstStyle/>
        <a:p>
          <a:endParaRPr lang="en-US"/>
        </a:p>
      </dgm:t>
    </dgm:pt>
    <dgm:pt modelId="{62FE8E91-F538-534B-9E2A-ECC1D906B2A1}" type="sibTrans" cxnId="{AF437393-D1CA-4240-ADC8-E58665254FA0}">
      <dgm:prSet/>
      <dgm:spPr/>
      <dgm:t>
        <a:bodyPr/>
        <a:lstStyle/>
        <a:p>
          <a:endParaRPr lang="en-US"/>
        </a:p>
      </dgm:t>
    </dgm:pt>
    <dgm:pt modelId="{D95BF572-EF30-E84D-B3B1-D95AA8A94C13}">
      <dgm:prSet phldrT="[Text]"/>
      <dgm:spPr>
        <a:solidFill>
          <a:srgbClr val="EEECE1"/>
        </a:solidFill>
      </dgm:spPr>
      <dgm:t>
        <a:bodyPr/>
        <a:lstStyle/>
        <a:p>
          <a:r>
            <a:rPr lang="en-US" dirty="0" smtClean="0">
              <a:solidFill>
                <a:srgbClr val="000000"/>
              </a:solidFill>
            </a:rPr>
            <a:t>Other factors</a:t>
          </a:r>
          <a:endParaRPr lang="en-US" dirty="0">
            <a:solidFill>
              <a:srgbClr val="000000"/>
            </a:solidFill>
          </a:endParaRPr>
        </a:p>
      </dgm:t>
    </dgm:pt>
    <dgm:pt modelId="{D637FFF7-24E7-2F40-A49A-E18DD60D0271}" type="parTrans" cxnId="{28BDCE9F-E64E-1347-A6F6-8333C751121D}">
      <dgm:prSet/>
      <dgm:spPr/>
      <dgm:t>
        <a:bodyPr/>
        <a:lstStyle/>
        <a:p>
          <a:endParaRPr lang="en-US"/>
        </a:p>
      </dgm:t>
    </dgm:pt>
    <dgm:pt modelId="{EAB64C32-6C2E-5A49-BA2F-241687E24AB5}" type="sibTrans" cxnId="{28BDCE9F-E64E-1347-A6F6-8333C751121D}">
      <dgm:prSet/>
      <dgm:spPr/>
      <dgm:t>
        <a:bodyPr/>
        <a:lstStyle/>
        <a:p>
          <a:endParaRPr lang="en-US"/>
        </a:p>
      </dgm:t>
    </dgm:pt>
    <dgm:pt modelId="{10A9902C-CE1F-7D4A-9F58-3C9BC3DF47BE}">
      <dgm:prSet phldrT="[Text]"/>
      <dgm:spPr/>
      <dgm:t>
        <a:bodyPr/>
        <a:lstStyle/>
        <a:p>
          <a:r>
            <a:rPr lang="en-US" dirty="0" smtClean="0"/>
            <a:t>Other Factors</a:t>
          </a:r>
          <a:endParaRPr lang="en-US" dirty="0">
            <a:solidFill>
              <a:srgbClr val="000000"/>
            </a:solidFill>
          </a:endParaRPr>
        </a:p>
      </dgm:t>
    </dgm:pt>
    <dgm:pt modelId="{774C2BBF-5329-5847-BBCC-99395F0B5C50}" type="parTrans" cxnId="{BE3815D7-2699-6346-AEEC-BF50D3009B24}">
      <dgm:prSet/>
      <dgm:spPr/>
      <dgm:t>
        <a:bodyPr/>
        <a:lstStyle/>
        <a:p>
          <a:endParaRPr lang="en-US"/>
        </a:p>
      </dgm:t>
    </dgm:pt>
    <dgm:pt modelId="{A4D42A01-7013-4848-A0BC-07A005E35C09}" type="sibTrans" cxnId="{BE3815D7-2699-6346-AEEC-BF50D3009B24}">
      <dgm:prSet/>
      <dgm:spPr/>
      <dgm:t>
        <a:bodyPr/>
        <a:lstStyle/>
        <a:p>
          <a:endParaRPr lang="en-US"/>
        </a:p>
      </dgm:t>
    </dgm:pt>
    <dgm:pt modelId="{4E9E2735-B0B9-0D45-8521-D3B89E616C32}">
      <dgm:prSet phldrT="[Text]"/>
      <dgm:spPr>
        <a:solidFill>
          <a:srgbClr val="EEECE1"/>
        </a:solidFill>
      </dgm:spPr>
      <dgm:t>
        <a:bodyPr/>
        <a:lstStyle/>
        <a:p>
          <a:r>
            <a:rPr lang="en-US" dirty="0" smtClean="0">
              <a:solidFill>
                <a:srgbClr val="000000"/>
              </a:solidFill>
            </a:rPr>
            <a:t>License Type</a:t>
          </a:r>
          <a:endParaRPr lang="en-US" dirty="0">
            <a:solidFill>
              <a:srgbClr val="000000"/>
            </a:solidFill>
          </a:endParaRPr>
        </a:p>
      </dgm:t>
    </dgm:pt>
    <dgm:pt modelId="{E18ADDCD-6FCB-2E4C-B306-43176FE989C9}" type="parTrans" cxnId="{398DC97D-6026-7346-9517-592AE26FC681}">
      <dgm:prSet/>
      <dgm:spPr/>
      <dgm:t>
        <a:bodyPr/>
        <a:lstStyle/>
        <a:p>
          <a:endParaRPr lang="en-US"/>
        </a:p>
      </dgm:t>
    </dgm:pt>
    <dgm:pt modelId="{A50A0637-D1DE-D742-8444-995730C21AAE}" type="sibTrans" cxnId="{398DC97D-6026-7346-9517-592AE26FC681}">
      <dgm:prSet/>
      <dgm:spPr/>
      <dgm:t>
        <a:bodyPr/>
        <a:lstStyle/>
        <a:p>
          <a:endParaRPr lang="en-US"/>
        </a:p>
      </dgm:t>
    </dgm:pt>
    <dgm:pt modelId="{E4B198F0-4A18-694F-9113-FDFEE00DB904}">
      <dgm:prSet phldrT="[Text]"/>
      <dgm:spPr>
        <a:solidFill>
          <a:srgbClr val="EEECE1"/>
        </a:solidFill>
      </dgm:spPr>
      <dgm:t>
        <a:bodyPr/>
        <a:lstStyle/>
        <a:p>
          <a:r>
            <a:rPr lang="en-US" dirty="0" smtClean="0">
              <a:solidFill>
                <a:srgbClr val="000000"/>
              </a:solidFill>
            </a:rPr>
            <a:t>Community &amp; Documentation Strength</a:t>
          </a:r>
          <a:endParaRPr lang="en-US" dirty="0">
            <a:solidFill>
              <a:srgbClr val="000000"/>
            </a:solidFill>
          </a:endParaRPr>
        </a:p>
      </dgm:t>
    </dgm:pt>
    <dgm:pt modelId="{52365CE7-353F-4E47-9606-41CFE5833033}" type="parTrans" cxnId="{2E6F413D-46DB-6F4C-BE0D-8C454303D031}">
      <dgm:prSet/>
      <dgm:spPr/>
      <dgm:t>
        <a:bodyPr/>
        <a:lstStyle/>
        <a:p>
          <a:endParaRPr lang="en-US"/>
        </a:p>
      </dgm:t>
    </dgm:pt>
    <dgm:pt modelId="{7D453425-FEF1-EF44-B0EF-3FD566925ADB}" type="sibTrans" cxnId="{2E6F413D-46DB-6F4C-BE0D-8C454303D031}">
      <dgm:prSet/>
      <dgm:spPr/>
      <dgm:t>
        <a:bodyPr/>
        <a:lstStyle/>
        <a:p>
          <a:endParaRPr lang="en-US"/>
        </a:p>
      </dgm:t>
    </dgm:pt>
    <dgm:pt modelId="{D140F501-7C27-C44D-85AE-9BC2319DDBE5}">
      <dgm:prSet phldrT="[Text]"/>
      <dgm:spPr>
        <a:solidFill>
          <a:srgbClr val="EEECE1"/>
        </a:solidFill>
      </dgm:spPr>
      <dgm:t>
        <a:bodyPr/>
        <a:lstStyle/>
        <a:p>
          <a:r>
            <a:rPr lang="en-US" smtClean="0">
              <a:solidFill>
                <a:srgbClr val="000000"/>
              </a:solidFill>
            </a:rPr>
            <a:t>Maturity</a:t>
          </a:r>
          <a:endParaRPr lang="en-US" dirty="0">
            <a:solidFill>
              <a:srgbClr val="000000"/>
            </a:solidFill>
          </a:endParaRPr>
        </a:p>
      </dgm:t>
    </dgm:pt>
    <dgm:pt modelId="{763B6303-46CE-FB44-AD99-1E4D4E3D10B8}" type="parTrans" cxnId="{475FDCD3-90B5-2D48-8CA9-C5D4C8940B92}">
      <dgm:prSet/>
      <dgm:spPr/>
      <dgm:t>
        <a:bodyPr/>
        <a:lstStyle/>
        <a:p>
          <a:endParaRPr lang="en-US"/>
        </a:p>
      </dgm:t>
    </dgm:pt>
    <dgm:pt modelId="{D19E29A8-04DC-BA43-8732-61B29468F034}" type="sibTrans" cxnId="{475FDCD3-90B5-2D48-8CA9-C5D4C8940B92}">
      <dgm:prSet/>
      <dgm:spPr/>
      <dgm:t>
        <a:bodyPr/>
        <a:lstStyle/>
        <a:p>
          <a:endParaRPr lang="en-US"/>
        </a:p>
      </dgm:t>
    </dgm:pt>
    <dgm:pt modelId="{D61F0F32-6F25-D74F-A606-C8718BE4F3E8}">
      <dgm:prSet phldrT="[Text]"/>
      <dgm:spPr>
        <a:solidFill>
          <a:srgbClr val="EEECE1"/>
        </a:solidFill>
      </dgm:spPr>
      <dgm:t>
        <a:bodyPr/>
        <a:lstStyle/>
        <a:p>
          <a:r>
            <a:rPr lang="en-US" dirty="0" smtClean="0">
              <a:solidFill>
                <a:srgbClr val="000000"/>
              </a:solidFill>
            </a:rPr>
            <a:t>Popularity</a:t>
          </a:r>
          <a:endParaRPr lang="en-US" dirty="0">
            <a:solidFill>
              <a:srgbClr val="000000"/>
            </a:solidFill>
          </a:endParaRPr>
        </a:p>
      </dgm:t>
    </dgm:pt>
    <dgm:pt modelId="{97DB8DE5-C038-0A4F-9E8A-93DE9619471C}" type="parTrans" cxnId="{C5CD95AA-3CD2-564F-B2A5-50CF0473DD32}">
      <dgm:prSet/>
      <dgm:spPr/>
      <dgm:t>
        <a:bodyPr/>
        <a:lstStyle/>
        <a:p>
          <a:endParaRPr lang="en-US"/>
        </a:p>
      </dgm:t>
    </dgm:pt>
    <dgm:pt modelId="{D94F36CF-0805-5241-9270-EED3CA435608}" type="sibTrans" cxnId="{C5CD95AA-3CD2-564F-B2A5-50CF0473DD32}">
      <dgm:prSet/>
      <dgm:spPr/>
      <dgm:t>
        <a:bodyPr/>
        <a:lstStyle/>
        <a:p>
          <a:endParaRPr lang="en-US"/>
        </a:p>
      </dgm:t>
    </dgm:pt>
    <dgm:pt modelId="{C067316C-B09F-644A-8027-EE4151EE1405}" type="pres">
      <dgm:prSet presAssocID="{8DB7AB26-79A6-CC4A-A8D0-D876DDB4810B}" presName="theList" presStyleCnt="0">
        <dgm:presLayoutVars>
          <dgm:dir/>
          <dgm:animLvl val="lvl"/>
          <dgm:resizeHandles val="exact"/>
        </dgm:presLayoutVars>
      </dgm:prSet>
      <dgm:spPr/>
      <dgm:t>
        <a:bodyPr/>
        <a:lstStyle/>
        <a:p>
          <a:endParaRPr lang="en-US"/>
        </a:p>
      </dgm:t>
    </dgm:pt>
    <dgm:pt modelId="{700AFCD1-3449-DE45-8645-1F04B00FE417}" type="pres">
      <dgm:prSet presAssocID="{9F8E0181-51F8-1C4E-B135-58075AC21321}" presName="compNode" presStyleCnt="0"/>
      <dgm:spPr/>
    </dgm:pt>
    <dgm:pt modelId="{88FB0CF3-7D1B-E84A-A23D-488F88AFD94E}" type="pres">
      <dgm:prSet presAssocID="{9F8E0181-51F8-1C4E-B135-58075AC21321}" presName="aNode" presStyleLbl="bgShp" presStyleIdx="0" presStyleCnt="4"/>
      <dgm:spPr/>
      <dgm:t>
        <a:bodyPr/>
        <a:lstStyle/>
        <a:p>
          <a:endParaRPr lang="en-US"/>
        </a:p>
      </dgm:t>
    </dgm:pt>
    <dgm:pt modelId="{80FE9ACD-6E51-8143-AB12-EEE36CB1C132}" type="pres">
      <dgm:prSet presAssocID="{9F8E0181-51F8-1C4E-B135-58075AC21321}" presName="textNode" presStyleLbl="bgShp" presStyleIdx="0" presStyleCnt="4"/>
      <dgm:spPr/>
      <dgm:t>
        <a:bodyPr/>
        <a:lstStyle/>
        <a:p>
          <a:endParaRPr lang="en-US"/>
        </a:p>
      </dgm:t>
    </dgm:pt>
    <dgm:pt modelId="{91976B23-DD33-1241-A3D5-2BF253CD3D11}" type="pres">
      <dgm:prSet presAssocID="{9F8E0181-51F8-1C4E-B135-58075AC21321}" presName="compChildNode" presStyleCnt="0"/>
      <dgm:spPr/>
    </dgm:pt>
    <dgm:pt modelId="{219C6DA0-6F84-5543-B015-67F9A1190766}" type="pres">
      <dgm:prSet presAssocID="{9F8E0181-51F8-1C4E-B135-58075AC21321}" presName="theInnerList" presStyleCnt="0"/>
      <dgm:spPr/>
    </dgm:pt>
    <dgm:pt modelId="{FFECB55A-3F67-224F-BCD1-78488B52B3EE}" type="pres">
      <dgm:prSet presAssocID="{062AC0CD-EFCA-1C47-8141-342D0E79D36F}" presName="childNode" presStyleLbl="node1" presStyleIdx="0" presStyleCnt="21">
        <dgm:presLayoutVars>
          <dgm:bulletEnabled val="1"/>
        </dgm:presLayoutVars>
      </dgm:prSet>
      <dgm:spPr/>
      <dgm:t>
        <a:bodyPr/>
        <a:lstStyle/>
        <a:p>
          <a:endParaRPr lang="en-US"/>
        </a:p>
      </dgm:t>
    </dgm:pt>
    <dgm:pt modelId="{D8B19E4C-7DBE-9541-8D72-808EAE233A16}" type="pres">
      <dgm:prSet presAssocID="{062AC0CD-EFCA-1C47-8141-342D0E79D36F}" presName="aSpace2" presStyleCnt="0"/>
      <dgm:spPr/>
    </dgm:pt>
    <dgm:pt modelId="{08B2AD5E-2D76-D64F-8A0B-89E6FD967BE1}" type="pres">
      <dgm:prSet presAssocID="{95C6F0FB-C0A3-1A42-992E-A9B634323BDC}" presName="childNode" presStyleLbl="node1" presStyleIdx="1" presStyleCnt="21">
        <dgm:presLayoutVars>
          <dgm:bulletEnabled val="1"/>
        </dgm:presLayoutVars>
      </dgm:prSet>
      <dgm:spPr/>
      <dgm:t>
        <a:bodyPr/>
        <a:lstStyle/>
        <a:p>
          <a:endParaRPr lang="en-US"/>
        </a:p>
      </dgm:t>
    </dgm:pt>
    <dgm:pt modelId="{0D5DE223-E062-994D-B60C-644FAFFCC38B}" type="pres">
      <dgm:prSet presAssocID="{95C6F0FB-C0A3-1A42-992E-A9B634323BDC}" presName="aSpace2" presStyleCnt="0"/>
      <dgm:spPr/>
    </dgm:pt>
    <dgm:pt modelId="{5BF78C87-5798-0448-BAAD-8ABC0899825A}" type="pres">
      <dgm:prSet presAssocID="{4AD493BF-9B06-7B4F-AFF5-DF36A93AC4C3}" presName="childNode" presStyleLbl="node1" presStyleIdx="2" presStyleCnt="21">
        <dgm:presLayoutVars>
          <dgm:bulletEnabled val="1"/>
        </dgm:presLayoutVars>
      </dgm:prSet>
      <dgm:spPr/>
      <dgm:t>
        <a:bodyPr/>
        <a:lstStyle/>
        <a:p>
          <a:endParaRPr lang="en-US"/>
        </a:p>
      </dgm:t>
    </dgm:pt>
    <dgm:pt modelId="{9D91C06D-E2C3-B44B-BE50-3F2162DCF599}" type="pres">
      <dgm:prSet presAssocID="{9F8E0181-51F8-1C4E-B135-58075AC21321}" presName="aSpace" presStyleCnt="0"/>
      <dgm:spPr/>
    </dgm:pt>
    <dgm:pt modelId="{7A60979B-2127-1947-BE88-FC9AFC2883E1}" type="pres">
      <dgm:prSet presAssocID="{45B349EC-D8EB-8E47-AA59-A6799D6AA7AD}" presName="compNode" presStyleCnt="0"/>
      <dgm:spPr/>
    </dgm:pt>
    <dgm:pt modelId="{B2053C32-A885-2247-84F3-C59091374A01}" type="pres">
      <dgm:prSet presAssocID="{45B349EC-D8EB-8E47-AA59-A6799D6AA7AD}" presName="aNode" presStyleLbl="bgShp" presStyleIdx="1" presStyleCnt="4"/>
      <dgm:spPr/>
      <dgm:t>
        <a:bodyPr/>
        <a:lstStyle/>
        <a:p>
          <a:endParaRPr lang="en-US"/>
        </a:p>
      </dgm:t>
    </dgm:pt>
    <dgm:pt modelId="{D9E3F25A-B879-EA44-A95C-EE5E6D58A119}" type="pres">
      <dgm:prSet presAssocID="{45B349EC-D8EB-8E47-AA59-A6799D6AA7AD}" presName="textNode" presStyleLbl="bgShp" presStyleIdx="1" presStyleCnt="4"/>
      <dgm:spPr/>
      <dgm:t>
        <a:bodyPr/>
        <a:lstStyle/>
        <a:p>
          <a:endParaRPr lang="en-US"/>
        </a:p>
      </dgm:t>
    </dgm:pt>
    <dgm:pt modelId="{0E68A109-011E-B745-B86A-84F4DD457A44}" type="pres">
      <dgm:prSet presAssocID="{45B349EC-D8EB-8E47-AA59-A6799D6AA7AD}" presName="compChildNode" presStyleCnt="0"/>
      <dgm:spPr/>
    </dgm:pt>
    <dgm:pt modelId="{98BC4BC4-8B0C-B942-B6DD-D825A2CFA369}" type="pres">
      <dgm:prSet presAssocID="{45B349EC-D8EB-8E47-AA59-A6799D6AA7AD}" presName="theInnerList" presStyleCnt="0"/>
      <dgm:spPr/>
    </dgm:pt>
    <dgm:pt modelId="{F2F00710-FD6A-9541-A878-B565883FEE09}" type="pres">
      <dgm:prSet presAssocID="{835449CA-C10A-0F4D-AFB1-CE50249EC64A}" presName="childNode" presStyleLbl="node1" presStyleIdx="3" presStyleCnt="21">
        <dgm:presLayoutVars>
          <dgm:bulletEnabled val="1"/>
        </dgm:presLayoutVars>
      </dgm:prSet>
      <dgm:spPr/>
      <dgm:t>
        <a:bodyPr/>
        <a:lstStyle/>
        <a:p>
          <a:endParaRPr lang="en-US"/>
        </a:p>
      </dgm:t>
    </dgm:pt>
    <dgm:pt modelId="{9FD56E5A-E65D-104F-98E1-FA4881CDBC02}" type="pres">
      <dgm:prSet presAssocID="{835449CA-C10A-0F4D-AFB1-CE50249EC64A}" presName="aSpace2" presStyleCnt="0"/>
      <dgm:spPr/>
    </dgm:pt>
    <dgm:pt modelId="{DFF322D9-C0F3-D34A-A521-8DC55E79E078}" type="pres">
      <dgm:prSet presAssocID="{1D86B391-FB31-FF4C-82DF-A3C008C1C949}" presName="childNode" presStyleLbl="node1" presStyleIdx="4" presStyleCnt="21">
        <dgm:presLayoutVars>
          <dgm:bulletEnabled val="1"/>
        </dgm:presLayoutVars>
      </dgm:prSet>
      <dgm:spPr/>
      <dgm:t>
        <a:bodyPr/>
        <a:lstStyle/>
        <a:p>
          <a:endParaRPr lang="en-US"/>
        </a:p>
      </dgm:t>
    </dgm:pt>
    <dgm:pt modelId="{A550DA55-039B-A14E-9C85-808F67EC882D}" type="pres">
      <dgm:prSet presAssocID="{1D86B391-FB31-FF4C-82DF-A3C008C1C949}" presName="aSpace2" presStyleCnt="0"/>
      <dgm:spPr/>
    </dgm:pt>
    <dgm:pt modelId="{BF5FFD11-C199-3148-9450-AA9F7DEDD7EA}" type="pres">
      <dgm:prSet presAssocID="{F65B63FA-C3A0-7F4F-88D0-CDDC0394CC0D}" presName="childNode" presStyleLbl="node1" presStyleIdx="5" presStyleCnt="21">
        <dgm:presLayoutVars>
          <dgm:bulletEnabled val="1"/>
        </dgm:presLayoutVars>
      </dgm:prSet>
      <dgm:spPr/>
      <dgm:t>
        <a:bodyPr/>
        <a:lstStyle/>
        <a:p>
          <a:endParaRPr lang="en-US"/>
        </a:p>
      </dgm:t>
    </dgm:pt>
    <dgm:pt modelId="{DA835FB5-0F3E-2240-8A9C-400B80CD04DB}" type="pres">
      <dgm:prSet presAssocID="{F65B63FA-C3A0-7F4F-88D0-CDDC0394CC0D}" presName="aSpace2" presStyleCnt="0"/>
      <dgm:spPr/>
    </dgm:pt>
    <dgm:pt modelId="{5CA00FCD-66EC-D44B-86F4-7B7481E6A75A}" type="pres">
      <dgm:prSet presAssocID="{2C7EB648-F58E-D743-9183-771DA482FC87}" presName="childNode" presStyleLbl="node1" presStyleIdx="6" presStyleCnt="21">
        <dgm:presLayoutVars>
          <dgm:bulletEnabled val="1"/>
        </dgm:presLayoutVars>
      </dgm:prSet>
      <dgm:spPr/>
      <dgm:t>
        <a:bodyPr/>
        <a:lstStyle/>
        <a:p>
          <a:endParaRPr lang="en-US"/>
        </a:p>
      </dgm:t>
    </dgm:pt>
    <dgm:pt modelId="{B35D8E96-6BFF-A147-BF31-BA451F03B45A}" type="pres">
      <dgm:prSet presAssocID="{2C7EB648-F58E-D743-9183-771DA482FC87}" presName="aSpace2" presStyleCnt="0"/>
      <dgm:spPr/>
    </dgm:pt>
    <dgm:pt modelId="{05BC9D7E-7005-0248-B67C-19B824603C50}" type="pres">
      <dgm:prSet presAssocID="{07F4AAA0-1531-364A-BDEA-D9FA61B90E18}" presName="childNode" presStyleLbl="node1" presStyleIdx="7" presStyleCnt="21">
        <dgm:presLayoutVars>
          <dgm:bulletEnabled val="1"/>
        </dgm:presLayoutVars>
      </dgm:prSet>
      <dgm:spPr/>
      <dgm:t>
        <a:bodyPr/>
        <a:lstStyle/>
        <a:p>
          <a:endParaRPr lang="en-US"/>
        </a:p>
      </dgm:t>
    </dgm:pt>
    <dgm:pt modelId="{7A7367CC-A847-6E4C-9CC9-922ED6701486}" type="pres">
      <dgm:prSet presAssocID="{07F4AAA0-1531-364A-BDEA-D9FA61B90E18}" presName="aSpace2" presStyleCnt="0"/>
      <dgm:spPr/>
    </dgm:pt>
    <dgm:pt modelId="{D2D2E2AD-90FE-384E-9990-42C83BAC626D}" type="pres">
      <dgm:prSet presAssocID="{3F9D0D10-EC94-1D40-8AF7-70DA70CC645D}" presName="childNode" presStyleLbl="node1" presStyleIdx="8" presStyleCnt="21">
        <dgm:presLayoutVars>
          <dgm:bulletEnabled val="1"/>
        </dgm:presLayoutVars>
      </dgm:prSet>
      <dgm:spPr/>
      <dgm:t>
        <a:bodyPr/>
        <a:lstStyle/>
        <a:p>
          <a:endParaRPr lang="en-US"/>
        </a:p>
      </dgm:t>
    </dgm:pt>
    <dgm:pt modelId="{177F9A45-BE68-0044-9ADF-569592EB344B}" type="pres">
      <dgm:prSet presAssocID="{45B349EC-D8EB-8E47-AA59-A6799D6AA7AD}" presName="aSpace" presStyleCnt="0"/>
      <dgm:spPr/>
    </dgm:pt>
    <dgm:pt modelId="{57E8D4B2-9FD0-6346-B29E-79F05F5356B1}" type="pres">
      <dgm:prSet presAssocID="{348C9AAD-00CE-D244-8C9E-D6CFE2FAFE43}" presName="compNode" presStyleCnt="0"/>
      <dgm:spPr/>
    </dgm:pt>
    <dgm:pt modelId="{5E1FC52B-CFDE-B440-96AB-0DEEFF426290}" type="pres">
      <dgm:prSet presAssocID="{348C9AAD-00CE-D244-8C9E-D6CFE2FAFE43}" presName="aNode" presStyleLbl="bgShp" presStyleIdx="2" presStyleCnt="4"/>
      <dgm:spPr/>
      <dgm:t>
        <a:bodyPr/>
        <a:lstStyle/>
        <a:p>
          <a:endParaRPr lang="en-US"/>
        </a:p>
      </dgm:t>
    </dgm:pt>
    <dgm:pt modelId="{960EBB59-469B-FF41-82DF-D9BCD419DF3F}" type="pres">
      <dgm:prSet presAssocID="{348C9AAD-00CE-D244-8C9E-D6CFE2FAFE43}" presName="textNode" presStyleLbl="bgShp" presStyleIdx="2" presStyleCnt="4"/>
      <dgm:spPr/>
      <dgm:t>
        <a:bodyPr/>
        <a:lstStyle/>
        <a:p>
          <a:endParaRPr lang="en-US"/>
        </a:p>
      </dgm:t>
    </dgm:pt>
    <dgm:pt modelId="{806C223F-70C3-3543-97E3-DE42E0521D57}" type="pres">
      <dgm:prSet presAssocID="{348C9AAD-00CE-D244-8C9E-D6CFE2FAFE43}" presName="compChildNode" presStyleCnt="0"/>
      <dgm:spPr/>
    </dgm:pt>
    <dgm:pt modelId="{231F0E4A-8ACD-BE45-85FD-154CC4A45CBB}" type="pres">
      <dgm:prSet presAssocID="{348C9AAD-00CE-D244-8C9E-D6CFE2FAFE43}" presName="theInnerList" presStyleCnt="0"/>
      <dgm:spPr/>
    </dgm:pt>
    <dgm:pt modelId="{42CBAC2D-B933-684D-B899-0AB027D62498}" type="pres">
      <dgm:prSet presAssocID="{2F4A87D6-6231-8746-961A-0F113ECC252B}" presName="childNode" presStyleLbl="node1" presStyleIdx="9" presStyleCnt="21">
        <dgm:presLayoutVars>
          <dgm:bulletEnabled val="1"/>
        </dgm:presLayoutVars>
      </dgm:prSet>
      <dgm:spPr/>
      <dgm:t>
        <a:bodyPr/>
        <a:lstStyle/>
        <a:p>
          <a:endParaRPr lang="en-US"/>
        </a:p>
      </dgm:t>
    </dgm:pt>
    <dgm:pt modelId="{FB15B770-C9E2-3743-9EA0-56CC06F683D5}" type="pres">
      <dgm:prSet presAssocID="{2F4A87D6-6231-8746-961A-0F113ECC252B}" presName="aSpace2" presStyleCnt="0"/>
      <dgm:spPr/>
    </dgm:pt>
    <dgm:pt modelId="{1A2F2E81-B62C-E94D-9FF2-AC2744EFDA97}" type="pres">
      <dgm:prSet presAssocID="{94E15952-657B-664C-B167-13B72225E992}" presName="childNode" presStyleLbl="node1" presStyleIdx="10" presStyleCnt="21">
        <dgm:presLayoutVars>
          <dgm:bulletEnabled val="1"/>
        </dgm:presLayoutVars>
      </dgm:prSet>
      <dgm:spPr/>
      <dgm:t>
        <a:bodyPr/>
        <a:lstStyle/>
        <a:p>
          <a:endParaRPr lang="en-US"/>
        </a:p>
      </dgm:t>
    </dgm:pt>
    <dgm:pt modelId="{95227FD3-26CB-AA49-B56F-40B6153C9ADA}" type="pres">
      <dgm:prSet presAssocID="{94E15952-657B-664C-B167-13B72225E992}" presName="aSpace2" presStyleCnt="0"/>
      <dgm:spPr/>
    </dgm:pt>
    <dgm:pt modelId="{FB021F58-0162-5040-A59D-CE59979D8C12}" type="pres">
      <dgm:prSet presAssocID="{231D61D9-C8B3-5F4B-AC08-74DB6340E999}" presName="childNode" presStyleLbl="node1" presStyleIdx="11" presStyleCnt="21">
        <dgm:presLayoutVars>
          <dgm:bulletEnabled val="1"/>
        </dgm:presLayoutVars>
      </dgm:prSet>
      <dgm:spPr/>
      <dgm:t>
        <a:bodyPr/>
        <a:lstStyle/>
        <a:p>
          <a:endParaRPr lang="en-US"/>
        </a:p>
      </dgm:t>
    </dgm:pt>
    <dgm:pt modelId="{F2E93288-3A35-E448-BB1A-0202149E3836}" type="pres">
      <dgm:prSet presAssocID="{231D61D9-C8B3-5F4B-AC08-74DB6340E999}" presName="aSpace2" presStyleCnt="0"/>
      <dgm:spPr/>
    </dgm:pt>
    <dgm:pt modelId="{709458EE-1CF4-1640-AE1A-FA99EADF5B12}" type="pres">
      <dgm:prSet presAssocID="{B4F60886-FF63-8849-9DA7-E59F0B54BE60}" presName="childNode" presStyleLbl="node1" presStyleIdx="12" presStyleCnt="21">
        <dgm:presLayoutVars>
          <dgm:bulletEnabled val="1"/>
        </dgm:presLayoutVars>
      </dgm:prSet>
      <dgm:spPr/>
      <dgm:t>
        <a:bodyPr/>
        <a:lstStyle/>
        <a:p>
          <a:endParaRPr lang="en-US"/>
        </a:p>
      </dgm:t>
    </dgm:pt>
    <dgm:pt modelId="{1D3A620A-D85E-524C-B024-356DF426A95B}" type="pres">
      <dgm:prSet presAssocID="{B4F60886-FF63-8849-9DA7-E59F0B54BE60}" presName="aSpace2" presStyleCnt="0"/>
      <dgm:spPr/>
    </dgm:pt>
    <dgm:pt modelId="{FFA78935-C6F3-BA45-8AA3-224DB5B3AA8B}" type="pres">
      <dgm:prSet presAssocID="{B69B4FCF-71EC-2447-9411-08823D72857D}" presName="childNode" presStyleLbl="node1" presStyleIdx="13" presStyleCnt="21">
        <dgm:presLayoutVars>
          <dgm:bulletEnabled val="1"/>
        </dgm:presLayoutVars>
      </dgm:prSet>
      <dgm:spPr/>
      <dgm:t>
        <a:bodyPr/>
        <a:lstStyle/>
        <a:p>
          <a:endParaRPr lang="en-US"/>
        </a:p>
      </dgm:t>
    </dgm:pt>
    <dgm:pt modelId="{3ECB0913-C0C1-DB49-85BC-00B0BC113AF8}" type="pres">
      <dgm:prSet presAssocID="{B69B4FCF-71EC-2447-9411-08823D72857D}" presName="aSpace2" presStyleCnt="0"/>
      <dgm:spPr/>
    </dgm:pt>
    <dgm:pt modelId="{D57BD61C-6900-8D43-B7B6-E2290576A3B8}" type="pres">
      <dgm:prSet presAssocID="{5F6F9D26-FFAA-8D4B-B8A3-706F40F60DCF}" presName="childNode" presStyleLbl="node1" presStyleIdx="14" presStyleCnt="21">
        <dgm:presLayoutVars>
          <dgm:bulletEnabled val="1"/>
        </dgm:presLayoutVars>
      </dgm:prSet>
      <dgm:spPr/>
      <dgm:t>
        <a:bodyPr/>
        <a:lstStyle/>
        <a:p>
          <a:endParaRPr lang="en-US"/>
        </a:p>
      </dgm:t>
    </dgm:pt>
    <dgm:pt modelId="{61AAFD0A-CC04-5946-B1A0-889255E2AB15}" type="pres">
      <dgm:prSet presAssocID="{5F6F9D26-FFAA-8D4B-B8A3-706F40F60DCF}" presName="aSpace2" presStyleCnt="0"/>
      <dgm:spPr/>
    </dgm:pt>
    <dgm:pt modelId="{FAE1A77C-1F3A-FE4B-9A18-F5063F2510F8}" type="pres">
      <dgm:prSet presAssocID="{A449B526-8D77-534B-ABBF-CF38D79ADFF6}" presName="childNode" presStyleLbl="node1" presStyleIdx="15" presStyleCnt="21">
        <dgm:presLayoutVars>
          <dgm:bulletEnabled val="1"/>
        </dgm:presLayoutVars>
      </dgm:prSet>
      <dgm:spPr/>
      <dgm:t>
        <a:bodyPr/>
        <a:lstStyle/>
        <a:p>
          <a:endParaRPr lang="en-US"/>
        </a:p>
      </dgm:t>
    </dgm:pt>
    <dgm:pt modelId="{2CA07DD6-7DD6-E848-A7D1-99D015C58AA2}" type="pres">
      <dgm:prSet presAssocID="{A449B526-8D77-534B-ABBF-CF38D79ADFF6}" presName="aSpace2" presStyleCnt="0"/>
      <dgm:spPr/>
    </dgm:pt>
    <dgm:pt modelId="{3F78544E-59A4-2F43-841D-C93EB17785A7}" type="pres">
      <dgm:prSet presAssocID="{D95BF572-EF30-E84D-B3B1-D95AA8A94C13}" presName="childNode" presStyleLbl="node1" presStyleIdx="16" presStyleCnt="21">
        <dgm:presLayoutVars>
          <dgm:bulletEnabled val="1"/>
        </dgm:presLayoutVars>
      </dgm:prSet>
      <dgm:spPr/>
      <dgm:t>
        <a:bodyPr/>
        <a:lstStyle/>
        <a:p>
          <a:endParaRPr lang="en-US"/>
        </a:p>
      </dgm:t>
    </dgm:pt>
    <dgm:pt modelId="{03576874-2E19-5648-9718-AE2DA535BEB4}" type="pres">
      <dgm:prSet presAssocID="{348C9AAD-00CE-D244-8C9E-D6CFE2FAFE43}" presName="aSpace" presStyleCnt="0"/>
      <dgm:spPr/>
    </dgm:pt>
    <dgm:pt modelId="{754D960E-62C3-9E43-A8FE-144481321917}" type="pres">
      <dgm:prSet presAssocID="{10A9902C-CE1F-7D4A-9F58-3C9BC3DF47BE}" presName="compNode" presStyleCnt="0"/>
      <dgm:spPr/>
    </dgm:pt>
    <dgm:pt modelId="{855B4CAE-4B68-9244-A29B-AE970CE7655D}" type="pres">
      <dgm:prSet presAssocID="{10A9902C-CE1F-7D4A-9F58-3C9BC3DF47BE}" presName="aNode" presStyleLbl="bgShp" presStyleIdx="3" presStyleCnt="4"/>
      <dgm:spPr/>
      <dgm:t>
        <a:bodyPr/>
        <a:lstStyle/>
        <a:p>
          <a:endParaRPr lang="en-US"/>
        </a:p>
      </dgm:t>
    </dgm:pt>
    <dgm:pt modelId="{744388AD-9C16-6B4B-B278-58C5867C791E}" type="pres">
      <dgm:prSet presAssocID="{10A9902C-CE1F-7D4A-9F58-3C9BC3DF47BE}" presName="textNode" presStyleLbl="bgShp" presStyleIdx="3" presStyleCnt="4"/>
      <dgm:spPr/>
      <dgm:t>
        <a:bodyPr/>
        <a:lstStyle/>
        <a:p>
          <a:endParaRPr lang="en-US"/>
        </a:p>
      </dgm:t>
    </dgm:pt>
    <dgm:pt modelId="{2ED6F581-ECEB-9341-BF4C-63695EC45205}" type="pres">
      <dgm:prSet presAssocID="{10A9902C-CE1F-7D4A-9F58-3C9BC3DF47BE}" presName="compChildNode" presStyleCnt="0"/>
      <dgm:spPr/>
    </dgm:pt>
    <dgm:pt modelId="{F73051E6-DA27-3A41-AF92-E9CF23998F8C}" type="pres">
      <dgm:prSet presAssocID="{10A9902C-CE1F-7D4A-9F58-3C9BC3DF47BE}" presName="theInnerList" presStyleCnt="0"/>
      <dgm:spPr/>
    </dgm:pt>
    <dgm:pt modelId="{AA653CF0-5E37-8C4B-98BD-CBE0EAF9BD6E}" type="pres">
      <dgm:prSet presAssocID="{4E9E2735-B0B9-0D45-8521-D3B89E616C32}" presName="childNode" presStyleLbl="node1" presStyleIdx="17" presStyleCnt="21">
        <dgm:presLayoutVars>
          <dgm:bulletEnabled val="1"/>
        </dgm:presLayoutVars>
      </dgm:prSet>
      <dgm:spPr/>
      <dgm:t>
        <a:bodyPr/>
        <a:lstStyle/>
        <a:p>
          <a:endParaRPr lang="en-US"/>
        </a:p>
      </dgm:t>
    </dgm:pt>
    <dgm:pt modelId="{8797EB3D-9628-994F-A339-91521E3D8071}" type="pres">
      <dgm:prSet presAssocID="{4E9E2735-B0B9-0D45-8521-D3B89E616C32}" presName="aSpace2" presStyleCnt="0"/>
      <dgm:spPr/>
    </dgm:pt>
    <dgm:pt modelId="{5D43D668-6E5A-C144-9448-6F459CA83A87}" type="pres">
      <dgm:prSet presAssocID="{E4B198F0-4A18-694F-9113-FDFEE00DB904}" presName="childNode" presStyleLbl="node1" presStyleIdx="18" presStyleCnt="21">
        <dgm:presLayoutVars>
          <dgm:bulletEnabled val="1"/>
        </dgm:presLayoutVars>
      </dgm:prSet>
      <dgm:spPr/>
      <dgm:t>
        <a:bodyPr/>
        <a:lstStyle/>
        <a:p>
          <a:endParaRPr lang="en-US"/>
        </a:p>
      </dgm:t>
    </dgm:pt>
    <dgm:pt modelId="{E8BC1447-B1EE-5143-B6B4-84E65B514341}" type="pres">
      <dgm:prSet presAssocID="{E4B198F0-4A18-694F-9113-FDFEE00DB904}" presName="aSpace2" presStyleCnt="0"/>
      <dgm:spPr/>
    </dgm:pt>
    <dgm:pt modelId="{0BA30C24-B49C-B746-8F1C-C909AA526F34}" type="pres">
      <dgm:prSet presAssocID="{D140F501-7C27-C44D-85AE-9BC2319DDBE5}" presName="childNode" presStyleLbl="node1" presStyleIdx="19" presStyleCnt="21">
        <dgm:presLayoutVars>
          <dgm:bulletEnabled val="1"/>
        </dgm:presLayoutVars>
      </dgm:prSet>
      <dgm:spPr/>
      <dgm:t>
        <a:bodyPr/>
        <a:lstStyle/>
        <a:p>
          <a:endParaRPr lang="en-US"/>
        </a:p>
      </dgm:t>
    </dgm:pt>
    <dgm:pt modelId="{87CDC56E-CF07-3846-96C8-C7A01E6F1EDB}" type="pres">
      <dgm:prSet presAssocID="{D140F501-7C27-C44D-85AE-9BC2319DDBE5}" presName="aSpace2" presStyleCnt="0"/>
      <dgm:spPr/>
    </dgm:pt>
    <dgm:pt modelId="{008DAD21-12E2-C14A-B4BA-4F6CE037A7AB}" type="pres">
      <dgm:prSet presAssocID="{D61F0F32-6F25-D74F-A606-C8718BE4F3E8}" presName="childNode" presStyleLbl="node1" presStyleIdx="20" presStyleCnt="21">
        <dgm:presLayoutVars>
          <dgm:bulletEnabled val="1"/>
        </dgm:presLayoutVars>
      </dgm:prSet>
      <dgm:spPr/>
      <dgm:t>
        <a:bodyPr/>
        <a:lstStyle/>
        <a:p>
          <a:endParaRPr lang="en-US"/>
        </a:p>
      </dgm:t>
    </dgm:pt>
  </dgm:ptLst>
  <dgm:cxnLst>
    <dgm:cxn modelId="{BE3815D7-2699-6346-AEEC-BF50D3009B24}" srcId="{8DB7AB26-79A6-CC4A-A8D0-D876DDB4810B}" destId="{10A9902C-CE1F-7D4A-9F58-3C9BC3DF47BE}" srcOrd="3" destOrd="0" parTransId="{774C2BBF-5329-5847-BBCC-99395F0B5C50}" sibTransId="{A4D42A01-7013-4848-A0BC-07A005E35C09}"/>
    <dgm:cxn modelId="{EEA18CEA-37DB-3B46-B5CD-B8D47EC78EE8}" srcId="{45B349EC-D8EB-8E47-AA59-A6799D6AA7AD}" destId="{3F9D0D10-EC94-1D40-8AF7-70DA70CC645D}" srcOrd="5" destOrd="0" parTransId="{8CE853A6-8F69-874D-895B-D3B540F3975E}" sibTransId="{578074FA-6615-9947-86FE-D54F97C3BAC7}"/>
    <dgm:cxn modelId="{2E6F413D-46DB-6F4C-BE0D-8C454303D031}" srcId="{10A9902C-CE1F-7D4A-9F58-3C9BC3DF47BE}" destId="{E4B198F0-4A18-694F-9113-FDFEE00DB904}" srcOrd="1" destOrd="0" parTransId="{52365CE7-353F-4E47-9606-41CFE5833033}" sibTransId="{7D453425-FEF1-EF44-B0EF-3FD566925ADB}"/>
    <dgm:cxn modelId="{A86EC4FB-1F38-7342-AC30-744D2AA2E9D1}" srcId="{9F8E0181-51F8-1C4E-B135-58075AC21321}" destId="{4AD493BF-9B06-7B4F-AFF5-DF36A93AC4C3}" srcOrd="2" destOrd="0" parTransId="{53D62E61-E2E8-2147-88B9-3776CF43743C}" sibTransId="{6DDE70E3-BB47-3D4A-AEE7-D89418596AC7}"/>
    <dgm:cxn modelId="{2DA535DB-6001-6C4F-A7D3-703DE73BCC4C}" type="presOf" srcId="{95C6F0FB-C0A3-1A42-992E-A9B634323BDC}" destId="{08B2AD5E-2D76-D64F-8A0B-89E6FD967BE1}" srcOrd="0" destOrd="0" presId="urn:microsoft.com/office/officeart/2005/8/layout/lProcess2"/>
    <dgm:cxn modelId="{D7B617FE-23E8-BD42-8795-F0BB51E225F1}" srcId="{45B349EC-D8EB-8E47-AA59-A6799D6AA7AD}" destId="{1D86B391-FB31-FF4C-82DF-A3C008C1C949}" srcOrd="1" destOrd="0" parTransId="{586DD0CE-B7EE-8E48-829E-FCE9C6EB3C42}" sibTransId="{A9A45DE5-2E56-A84A-839B-7A42DE4981D6}"/>
    <dgm:cxn modelId="{DCED7BDF-D307-0444-A25D-F35C36DD0A41}" type="presOf" srcId="{E4B198F0-4A18-694F-9113-FDFEE00DB904}" destId="{5D43D668-6E5A-C144-9448-6F459CA83A87}" srcOrd="0" destOrd="0" presId="urn:microsoft.com/office/officeart/2005/8/layout/lProcess2"/>
    <dgm:cxn modelId="{5577901C-55FF-8C41-8336-0D68B6546FA5}" type="presOf" srcId="{10A9902C-CE1F-7D4A-9F58-3C9BC3DF47BE}" destId="{744388AD-9C16-6B4B-B278-58C5867C791E}" srcOrd="1" destOrd="0" presId="urn:microsoft.com/office/officeart/2005/8/layout/lProcess2"/>
    <dgm:cxn modelId="{5EB81FD2-5915-9D48-89A2-D6480954FB5F}" type="presOf" srcId="{1D86B391-FB31-FF4C-82DF-A3C008C1C949}" destId="{DFF322D9-C0F3-D34A-A521-8DC55E79E078}" srcOrd="0" destOrd="0" presId="urn:microsoft.com/office/officeart/2005/8/layout/lProcess2"/>
    <dgm:cxn modelId="{98045AA4-E0F5-C643-B436-D9AEB940429C}" srcId="{348C9AAD-00CE-D244-8C9E-D6CFE2FAFE43}" destId="{2F4A87D6-6231-8746-961A-0F113ECC252B}" srcOrd="0" destOrd="0" parTransId="{42ABAA88-EE47-804E-87FF-E4208D607722}" sibTransId="{7D92FF57-3998-4646-A36C-089C97C22604}"/>
    <dgm:cxn modelId="{EE97CF1E-09A4-5846-8702-8B1502AC1968}" srcId="{8DB7AB26-79A6-CC4A-A8D0-D876DDB4810B}" destId="{348C9AAD-00CE-D244-8C9E-D6CFE2FAFE43}" srcOrd="2" destOrd="0" parTransId="{B8FCFBC5-1952-F947-9ADF-BD33F63FE55E}" sibTransId="{241840F8-F0A9-854D-BE56-929AAE86EF0D}"/>
    <dgm:cxn modelId="{3D976A63-712C-EA4F-B575-5CB29056B7E3}" srcId="{348C9AAD-00CE-D244-8C9E-D6CFE2FAFE43}" destId="{94E15952-657B-664C-B167-13B72225E992}" srcOrd="1" destOrd="0" parTransId="{6394A4A3-3299-4A41-B9BF-0CFC06C96725}" sibTransId="{7C03F53F-99C1-144D-A5A1-D40B51917046}"/>
    <dgm:cxn modelId="{AF437393-D1CA-4240-ADC8-E58665254FA0}" srcId="{348C9AAD-00CE-D244-8C9E-D6CFE2FAFE43}" destId="{A449B526-8D77-534B-ABBF-CF38D79ADFF6}" srcOrd="6" destOrd="0" parTransId="{2CE72FD0-7536-6E4B-ADC8-396FE6C1B781}" sibTransId="{62FE8E91-F538-534B-9E2A-ECC1D906B2A1}"/>
    <dgm:cxn modelId="{2929F5C1-16C9-9F44-9375-744D949574E9}" srcId="{45B349EC-D8EB-8E47-AA59-A6799D6AA7AD}" destId="{835449CA-C10A-0F4D-AFB1-CE50249EC64A}" srcOrd="0" destOrd="0" parTransId="{48635B09-533A-304B-AAF8-94963991A187}" sibTransId="{2EEF5B56-02DC-494D-BC46-0A97F5DEDA63}"/>
    <dgm:cxn modelId="{79FA57B1-F30A-D046-86EF-CB60E2FE0B6F}" srcId="{348C9AAD-00CE-D244-8C9E-D6CFE2FAFE43}" destId="{231D61D9-C8B3-5F4B-AC08-74DB6340E999}" srcOrd="2" destOrd="0" parTransId="{F565000F-A901-574C-A416-AF89943FE823}" sibTransId="{CED749C1-AE93-6F4A-9111-AFFC2ECC959D}"/>
    <dgm:cxn modelId="{8AC0DC7C-0AAA-DD40-B083-49EBB2D5BCB8}" type="presOf" srcId="{4E9E2735-B0B9-0D45-8521-D3B89E616C32}" destId="{AA653CF0-5E37-8C4B-98BD-CBE0EAF9BD6E}" srcOrd="0" destOrd="0" presId="urn:microsoft.com/office/officeart/2005/8/layout/lProcess2"/>
    <dgm:cxn modelId="{303A05C3-4A21-6E43-874C-B879A5868C2E}" type="presOf" srcId="{2F4A87D6-6231-8746-961A-0F113ECC252B}" destId="{42CBAC2D-B933-684D-B899-0AB027D62498}" srcOrd="0" destOrd="0" presId="urn:microsoft.com/office/officeart/2005/8/layout/lProcess2"/>
    <dgm:cxn modelId="{32796A4A-B18F-2D43-A779-B265CDB1AC2F}" type="presOf" srcId="{45B349EC-D8EB-8E47-AA59-A6799D6AA7AD}" destId="{D9E3F25A-B879-EA44-A95C-EE5E6D58A119}" srcOrd="1" destOrd="0" presId="urn:microsoft.com/office/officeart/2005/8/layout/lProcess2"/>
    <dgm:cxn modelId="{151E58E9-FD7F-B14D-A8DC-9B362C8651F3}" type="presOf" srcId="{9F8E0181-51F8-1C4E-B135-58075AC21321}" destId="{80FE9ACD-6E51-8143-AB12-EEE36CB1C132}" srcOrd="1" destOrd="0" presId="urn:microsoft.com/office/officeart/2005/8/layout/lProcess2"/>
    <dgm:cxn modelId="{4391FEF7-92C2-1D48-9FD1-D8B9324333AF}" type="presOf" srcId="{D95BF572-EF30-E84D-B3B1-D95AA8A94C13}" destId="{3F78544E-59A4-2F43-841D-C93EB17785A7}" srcOrd="0" destOrd="0" presId="urn:microsoft.com/office/officeart/2005/8/layout/lProcess2"/>
    <dgm:cxn modelId="{475FDCD3-90B5-2D48-8CA9-C5D4C8940B92}" srcId="{10A9902C-CE1F-7D4A-9F58-3C9BC3DF47BE}" destId="{D140F501-7C27-C44D-85AE-9BC2319DDBE5}" srcOrd="2" destOrd="0" parTransId="{763B6303-46CE-FB44-AD99-1E4D4E3D10B8}" sibTransId="{D19E29A8-04DC-BA43-8732-61B29468F034}"/>
    <dgm:cxn modelId="{B2FDA4DB-BA35-2446-93B6-4C3ECFFF09B6}" srcId="{9F8E0181-51F8-1C4E-B135-58075AC21321}" destId="{062AC0CD-EFCA-1C47-8141-342D0E79D36F}" srcOrd="0" destOrd="0" parTransId="{C6561BC9-72ED-F143-AE07-54DE554AE501}" sibTransId="{E153B543-037D-3744-BA2D-92982317FB42}"/>
    <dgm:cxn modelId="{C5CD95AA-3CD2-564F-B2A5-50CF0473DD32}" srcId="{10A9902C-CE1F-7D4A-9F58-3C9BC3DF47BE}" destId="{D61F0F32-6F25-D74F-A606-C8718BE4F3E8}" srcOrd="3" destOrd="0" parTransId="{97DB8DE5-C038-0A4F-9E8A-93DE9619471C}" sibTransId="{D94F36CF-0805-5241-9270-EED3CA435608}"/>
    <dgm:cxn modelId="{28BDCE9F-E64E-1347-A6F6-8333C751121D}" srcId="{348C9AAD-00CE-D244-8C9E-D6CFE2FAFE43}" destId="{D95BF572-EF30-E84D-B3B1-D95AA8A94C13}" srcOrd="7" destOrd="0" parTransId="{D637FFF7-24E7-2F40-A49A-E18DD60D0271}" sibTransId="{EAB64C32-6C2E-5A49-BA2F-241687E24AB5}"/>
    <dgm:cxn modelId="{D3F451D8-E9CA-4946-B2CC-9D5BA59E7856}" srcId="{8DB7AB26-79A6-CC4A-A8D0-D876DDB4810B}" destId="{9F8E0181-51F8-1C4E-B135-58075AC21321}" srcOrd="0" destOrd="0" parTransId="{BFE50397-705E-4F4E-B67F-DB8A4867FD0B}" sibTransId="{7AB96FC8-955A-9141-B1A2-6B79E791ADA4}"/>
    <dgm:cxn modelId="{C313DC9D-CB78-4F4E-B69E-746D4148BC4E}" srcId="{348C9AAD-00CE-D244-8C9E-D6CFE2FAFE43}" destId="{5F6F9D26-FFAA-8D4B-B8A3-706F40F60DCF}" srcOrd="5" destOrd="0" parTransId="{161714FC-B530-F94F-8D76-5CC258418B80}" sibTransId="{CF07AAD8-8E60-4B4A-A8E8-1797E07404AD}"/>
    <dgm:cxn modelId="{BC02F55F-0FF4-7746-8FAA-953C0BEAD5F4}" srcId="{9F8E0181-51F8-1C4E-B135-58075AC21321}" destId="{95C6F0FB-C0A3-1A42-992E-A9B634323BDC}" srcOrd="1" destOrd="0" parTransId="{82B9F932-C3E2-1749-9A95-32C1020F67FD}" sibTransId="{86CB7268-C29E-2642-A1C4-216028C3760B}"/>
    <dgm:cxn modelId="{5A6929D9-6E09-4546-9919-415158F55F0D}" type="presOf" srcId="{07F4AAA0-1531-364A-BDEA-D9FA61B90E18}" destId="{05BC9D7E-7005-0248-B67C-19B824603C50}" srcOrd="0" destOrd="0" presId="urn:microsoft.com/office/officeart/2005/8/layout/lProcess2"/>
    <dgm:cxn modelId="{CA4A0AFD-24B7-9C4C-B2D3-3F5438B52FF1}" srcId="{8DB7AB26-79A6-CC4A-A8D0-D876DDB4810B}" destId="{45B349EC-D8EB-8E47-AA59-A6799D6AA7AD}" srcOrd="1" destOrd="0" parTransId="{102AD162-ED28-6247-AD50-514ECFE42A81}" sibTransId="{7060C33D-1269-A54A-878F-46ABC9455B80}"/>
    <dgm:cxn modelId="{1C79545E-9CDB-DC44-BD83-89186787B149}" type="presOf" srcId="{B69B4FCF-71EC-2447-9411-08823D72857D}" destId="{FFA78935-C6F3-BA45-8AA3-224DB5B3AA8B}" srcOrd="0" destOrd="0" presId="urn:microsoft.com/office/officeart/2005/8/layout/lProcess2"/>
    <dgm:cxn modelId="{5DF9DB66-3E5B-8E4D-9B70-763363DCC9D8}" type="presOf" srcId="{A449B526-8D77-534B-ABBF-CF38D79ADFF6}" destId="{FAE1A77C-1F3A-FE4B-9A18-F5063F2510F8}" srcOrd="0" destOrd="0" presId="urn:microsoft.com/office/officeart/2005/8/layout/lProcess2"/>
    <dgm:cxn modelId="{6A70976D-134C-8B4C-8625-28C1F06C9FC3}" type="presOf" srcId="{3F9D0D10-EC94-1D40-8AF7-70DA70CC645D}" destId="{D2D2E2AD-90FE-384E-9990-42C83BAC626D}" srcOrd="0" destOrd="0" presId="urn:microsoft.com/office/officeart/2005/8/layout/lProcess2"/>
    <dgm:cxn modelId="{E23051D4-D214-2441-89E7-E08643065185}" type="presOf" srcId="{9F8E0181-51F8-1C4E-B135-58075AC21321}" destId="{88FB0CF3-7D1B-E84A-A23D-488F88AFD94E}" srcOrd="0" destOrd="0" presId="urn:microsoft.com/office/officeart/2005/8/layout/lProcess2"/>
    <dgm:cxn modelId="{2103F4A1-59E6-144A-94E7-74188C53E5FB}" type="presOf" srcId="{2C7EB648-F58E-D743-9183-771DA482FC87}" destId="{5CA00FCD-66EC-D44B-86F4-7B7481E6A75A}" srcOrd="0" destOrd="0" presId="urn:microsoft.com/office/officeart/2005/8/layout/lProcess2"/>
    <dgm:cxn modelId="{155EE3D4-184B-744B-BC61-F6CFD76F7EC1}" type="presOf" srcId="{062AC0CD-EFCA-1C47-8141-342D0E79D36F}" destId="{FFECB55A-3F67-224F-BCD1-78488B52B3EE}" srcOrd="0" destOrd="0" presId="urn:microsoft.com/office/officeart/2005/8/layout/lProcess2"/>
    <dgm:cxn modelId="{92AB3552-87EA-8B4C-A88E-D5286A7F7697}" type="presOf" srcId="{231D61D9-C8B3-5F4B-AC08-74DB6340E999}" destId="{FB021F58-0162-5040-A59D-CE59979D8C12}" srcOrd="0" destOrd="0" presId="urn:microsoft.com/office/officeart/2005/8/layout/lProcess2"/>
    <dgm:cxn modelId="{C2A0B752-380A-CD4E-8E4D-EA9FCCC3DAB2}" type="presOf" srcId="{D140F501-7C27-C44D-85AE-9BC2319DDBE5}" destId="{0BA30C24-B49C-B746-8F1C-C909AA526F34}" srcOrd="0" destOrd="0" presId="urn:microsoft.com/office/officeart/2005/8/layout/lProcess2"/>
    <dgm:cxn modelId="{3C942EC9-87EF-8745-B7B7-D26CAF072690}" type="presOf" srcId="{B4F60886-FF63-8849-9DA7-E59F0B54BE60}" destId="{709458EE-1CF4-1640-AE1A-FA99EADF5B12}" srcOrd="0" destOrd="0" presId="urn:microsoft.com/office/officeart/2005/8/layout/lProcess2"/>
    <dgm:cxn modelId="{398DC97D-6026-7346-9517-592AE26FC681}" srcId="{10A9902C-CE1F-7D4A-9F58-3C9BC3DF47BE}" destId="{4E9E2735-B0B9-0D45-8521-D3B89E616C32}" srcOrd="0" destOrd="0" parTransId="{E18ADDCD-6FCB-2E4C-B306-43176FE989C9}" sibTransId="{A50A0637-D1DE-D742-8444-995730C21AAE}"/>
    <dgm:cxn modelId="{97F2570D-6146-5945-97CF-7B48BE8B79B1}" type="presOf" srcId="{8DB7AB26-79A6-CC4A-A8D0-D876DDB4810B}" destId="{C067316C-B09F-644A-8027-EE4151EE1405}" srcOrd="0" destOrd="0" presId="urn:microsoft.com/office/officeart/2005/8/layout/lProcess2"/>
    <dgm:cxn modelId="{44A3BDF8-405E-7844-B58F-C529CD72028B}" type="presOf" srcId="{D61F0F32-6F25-D74F-A606-C8718BE4F3E8}" destId="{008DAD21-12E2-C14A-B4BA-4F6CE037A7AB}" srcOrd="0" destOrd="0" presId="urn:microsoft.com/office/officeart/2005/8/layout/lProcess2"/>
    <dgm:cxn modelId="{62348116-5FD4-A249-8DDB-5A6CC6F25B20}" srcId="{45B349EC-D8EB-8E47-AA59-A6799D6AA7AD}" destId="{2C7EB648-F58E-D743-9183-771DA482FC87}" srcOrd="3" destOrd="0" parTransId="{180651C5-1452-F44B-B4D8-5509CAC799A1}" sibTransId="{4AE77003-2213-B642-8C0E-E2DB7DF2129D}"/>
    <dgm:cxn modelId="{A695A656-C96A-5A41-A8AE-1DF4F293C568}" type="presOf" srcId="{4AD493BF-9B06-7B4F-AFF5-DF36A93AC4C3}" destId="{5BF78C87-5798-0448-BAAD-8ABC0899825A}" srcOrd="0" destOrd="0" presId="urn:microsoft.com/office/officeart/2005/8/layout/lProcess2"/>
    <dgm:cxn modelId="{7218D1FD-7093-044A-AF10-B6BEE3B41152}" type="presOf" srcId="{5F6F9D26-FFAA-8D4B-B8A3-706F40F60DCF}" destId="{D57BD61C-6900-8D43-B7B6-E2290576A3B8}" srcOrd="0" destOrd="0" presId="urn:microsoft.com/office/officeart/2005/8/layout/lProcess2"/>
    <dgm:cxn modelId="{440481EB-80DE-C142-B0B9-B67B61B11FA4}" srcId="{348C9AAD-00CE-D244-8C9E-D6CFE2FAFE43}" destId="{B69B4FCF-71EC-2447-9411-08823D72857D}" srcOrd="4" destOrd="0" parTransId="{5379C413-35D7-9349-9B54-651ABEC15EAC}" sibTransId="{A3873961-6064-E545-AEA4-DC4FDCF259C9}"/>
    <dgm:cxn modelId="{D68A11F7-16DC-AD49-97DA-BA7FFCF2CDF7}" srcId="{348C9AAD-00CE-D244-8C9E-D6CFE2FAFE43}" destId="{B4F60886-FF63-8849-9DA7-E59F0B54BE60}" srcOrd="3" destOrd="0" parTransId="{B344F596-9FF8-8645-B491-7926746657CA}" sibTransId="{5C57C43B-61B5-3A42-8B6B-720A14129A3B}"/>
    <dgm:cxn modelId="{A2CF4036-0AB1-ED45-8D0B-0488C2F86D71}" type="presOf" srcId="{F65B63FA-C3A0-7F4F-88D0-CDDC0394CC0D}" destId="{BF5FFD11-C199-3148-9450-AA9F7DEDD7EA}" srcOrd="0" destOrd="0" presId="urn:microsoft.com/office/officeart/2005/8/layout/lProcess2"/>
    <dgm:cxn modelId="{C6188571-62E7-E14D-A9B1-C9A2E0535404}" type="presOf" srcId="{835449CA-C10A-0F4D-AFB1-CE50249EC64A}" destId="{F2F00710-FD6A-9541-A878-B565883FEE09}" srcOrd="0" destOrd="0" presId="urn:microsoft.com/office/officeart/2005/8/layout/lProcess2"/>
    <dgm:cxn modelId="{8B6C8277-BD7A-7143-8BF9-01F8B678C379}" type="presOf" srcId="{348C9AAD-00CE-D244-8C9E-D6CFE2FAFE43}" destId="{5E1FC52B-CFDE-B440-96AB-0DEEFF426290}" srcOrd="0" destOrd="0" presId="urn:microsoft.com/office/officeart/2005/8/layout/lProcess2"/>
    <dgm:cxn modelId="{39A4EE96-25F4-7849-A27F-BA8B40D3DAB6}" srcId="{45B349EC-D8EB-8E47-AA59-A6799D6AA7AD}" destId="{F65B63FA-C3A0-7F4F-88D0-CDDC0394CC0D}" srcOrd="2" destOrd="0" parTransId="{3651F60B-FA17-7F4B-B153-3D41C5B5F7F5}" sibTransId="{2335ED9D-906F-2741-BF6D-907377AA66F2}"/>
    <dgm:cxn modelId="{9ADD754A-9C75-D448-BEB0-39D4A61D3367}" type="presOf" srcId="{45B349EC-D8EB-8E47-AA59-A6799D6AA7AD}" destId="{B2053C32-A885-2247-84F3-C59091374A01}" srcOrd="0" destOrd="0" presId="urn:microsoft.com/office/officeart/2005/8/layout/lProcess2"/>
    <dgm:cxn modelId="{24DF6B50-E40B-2F43-93D2-E30DD50177CF}" type="presOf" srcId="{10A9902C-CE1F-7D4A-9F58-3C9BC3DF47BE}" destId="{855B4CAE-4B68-9244-A29B-AE970CE7655D}" srcOrd="0" destOrd="0" presId="urn:microsoft.com/office/officeart/2005/8/layout/lProcess2"/>
    <dgm:cxn modelId="{8AC8F3D6-DDD9-3D44-81AB-F338FE0AF2E0}" type="presOf" srcId="{348C9AAD-00CE-D244-8C9E-D6CFE2FAFE43}" destId="{960EBB59-469B-FF41-82DF-D9BCD419DF3F}" srcOrd="1" destOrd="0" presId="urn:microsoft.com/office/officeart/2005/8/layout/lProcess2"/>
    <dgm:cxn modelId="{53E6F641-5375-2A4D-9C65-9F3DDB22F2DF}" srcId="{45B349EC-D8EB-8E47-AA59-A6799D6AA7AD}" destId="{07F4AAA0-1531-364A-BDEA-D9FA61B90E18}" srcOrd="4" destOrd="0" parTransId="{D6743288-97B7-E647-9654-E4863CB0C86F}" sibTransId="{ADD3012F-FAA4-184E-BF07-B1B3DAADD8BE}"/>
    <dgm:cxn modelId="{2B548267-DE3D-8545-9D35-AF1D12D6809D}" type="presOf" srcId="{94E15952-657B-664C-B167-13B72225E992}" destId="{1A2F2E81-B62C-E94D-9FF2-AC2744EFDA97}" srcOrd="0" destOrd="0" presId="urn:microsoft.com/office/officeart/2005/8/layout/lProcess2"/>
    <dgm:cxn modelId="{BC15E931-349B-2540-A4F4-71DD5661E6BC}" type="presParOf" srcId="{C067316C-B09F-644A-8027-EE4151EE1405}" destId="{700AFCD1-3449-DE45-8645-1F04B00FE417}" srcOrd="0" destOrd="0" presId="urn:microsoft.com/office/officeart/2005/8/layout/lProcess2"/>
    <dgm:cxn modelId="{E0C1F497-F71E-6B46-BAA8-218D1EFB660A}" type="presParOf" srcId="{700AFCD1-3449-DE45-8645-1F04B00FE417}" destId="{88FB0CF3-7D1B-E84A-A23D-488F88AFD94E}" srcOrd="0" destOrd="0" presId="urn:microsoft.com/office/officeart/2005/8/layout/lProcess2"/>
    <dgm:cxn modelId="{D8B7D881-9E5E-D747-9CA9-42440D2E7CAA}" type="presParOf" srcId="{700AFCD1-3449-DE45-8645-1F04B00FE417}" destId="{80FE9ACD-6E51-8143-AB12-EEE36CB1C132}" srcOrd="1" destOrd="0" presId="urn:microsoft.com/office/officeart/2005/8/layout/lProcess2"/>
    <dgm:cxn modelId="{FE263730-C709-8F45-8D47-C253A36A840C}" type="presParOf" srcId="{700AFCD1-3449-DE45-8645-1F04B00FE417}" destId="{91976B23-DD33-1241-A3D5-2BF253CD3D11}" srcOrd="2" destOrd="0" presId="urn:microsoft.com/office/officeart/2005/8/layout/lProcess2"/>
    <dgm:cxn modelId="{C4395F9C-E723-AE42-87E7-CECB6121FE7B}" type="presParOf" srcId="{91976B23-DD33-1241-A3D5-2BF253CD3D11}" destId="{219C6DA0-6F84-5543-B015-67F9A1190766}" srcOrd="0" destOrd="0" presId="urn:microsoft.com/office/officeart/2005/8/layout/lProcess2"/>
    <dgm:cxn modelId="{CB7B5BAF-13B6-1F40-B6B8-516C8ECA5C13}" type="presParOf" srcId="{219C6DA0-6F84-5543-B015-67F9A1190766}" destId="{FFECB55A-3F67-224F-BCD1-78488B52B3EE}" srcOrd="0" destOrd="0" presId="urn:microsoft.com/office/officeart/2005/8/layout/lProcess2"/>
    <dgm:cxn modelId="{EC6FE4DF-BE5A-554F-A1EB-24498FC1C528}" type="presParOf" srcId="{219C6DA0-6F84-5543-B015-67F9A1190766}" destId="{D8B19E4C-7DBE-9541-8D72-808EAE233A16}" srcOrd="1" destOrd="0" presId="urn:microsoft.com/office/officeart/2005/8/layout/lProcess2"/>
    <dgm:cxn modelId="{902D0BDF-DEF1-5F42-9BA3-55A95E04792E}" type="presParOf" srcId="{219C6DA0-6F84-5543-B015-67F9A1190766}" destId="{08B2AD5E-2D76-D64F-8A0B-89E6FD967BE1}" srcOrd="2" destOrd="0" presId="urn:microsoft.com/office/officeart/2005/8/layout/lProcess2"/>
    <dgm:cxn modelId="{688679A0-42BC-0C4B-9FDE-78C50E6AC00E}" type="presParOf" srcId="{219C6DA0-6F84-5543-B015-67F9A1190766}" destId="{0D5DE223-E062-994D-B60C-644FAFFCC38B}" srcOrd="3" destOrd="0" presId="urn:microsoft.com/office/officeart/2005/8/layout/lProcess2"/>
    <dgm:cxn modelId="{E4E71BDF-23B2-4448-9F15-F163D57D6601}" type="presParOf" srcId="{219C6DA0-6F84-5543-B015-67F9A1190766}" destId="{5BF78C87-5798-0448-BAAD-8ABC0899825A}" srcOrd="4" destOrd="0" presId="urn:microsoft.com/office/officeart/2005/8/layout/lProcess2"/>
    <dgm:cxn modelId="{A1359AE5-890E-D248-8A71-CCFCA25E087F}" type="presParOf" srcId="{C067316C-B09F-644A-8027-EE4151EE1405}" destId="{9D91C06D-E2C3-B44B-BE50-3F2162DCF599}" srcOrd="1" destOrd="0" presId="urn:microsoft.com/office/officeart/2005/8/layout/lProcess2"/>
    <dgm:cxn modelId="{6336DC20-8A2B-4847-867A-0E806F5037F1}" type="presParOf" srcId="{C067316C-B09F-644A-8027-EE4151EE1405}" destId="{7A60979B-2127-1947-BE88-FC9AFC2883E1}" srcOrd="2" destOrd="0" presId="urn:microsoft.com/office/officeart/2005/8/layout/lProcess2"/>
    <dgm:cxn modelId="{8B17EC05-A107-F74A-BC1A-EEBB4A56E0E0}" type="presParOf" srcId="{7A60979B-2127-1947-BE88-FC9AFC2883E1}" destId="{B2053C32-A885-2247-84F3-C59091374A01}" srcOrd="0" destOrd="0" presId="urn:microsoft.com/office/officeart/2005/8/layout/lProcess2"/>
    <dgm:cxn modelId="{2B887DFB-5348-804D-BEA8-F19BE76F9AA3}" type="presParOf" srcId="{7A60979B-2127-1947-BE88-FC9AFC2883E1}" destId="{D9E3F25A-B879-EA44-A95C-EE5E6D58A119}" srcOrd="1" destOrd="0" presId="urn:microsoft.com/office/officeart/2005/8/layout/lProcess2"/>
    <dgm:cxn modelId="{EAAD2261-F76D-0E47-A267-1F0945AA42FB}" type="presParOf" srcId="{7A60979B-2127-1947-BE88-FC9AFC2883E1}" destId="{0E68A109-011E-B745-B86A-84F4DD457A44}" srcOrd="2" destOrd="0" presId="urn:microsoft.com/office/officeart/2005/8/layout/lProcess2"/>
    <dgm:cxn modelId="{AE3C29BD-C2A6-3B46-A6BD-49A4785C9F87}" type="presParOf" srcId="{0E68A109-011E-B745-B86A-84F4DD457A44}" destId="{98BC4BC4-8B0C-B942-B6DD-D825A2CFA369}" srcOrd="0" destOrd="0" presId="urn:microsoft.com/office/officeart/2005/8/layout/lProcess2"/>
    <dgm:cxn modelId="{B518DF64-FBF6-AB48-A551-2CFD7937ECA5}" type="presParOf" srcId="{98BC4BC4-8B0C-B942-B6DD-D825A2CFA369}" destId="{F2F00710-FD6A-9541-A878-B565883FEE09}" srcOrd="0" destOrd="0" presId="urn:microsoft.com/office/officeart/2005/8/layout/lProcess2"/>
    <dgm:cxn modelId="{3AE347BE-7CB1-FA48-8739-BF915600A0BA}" type="presParOf" srcId="{98BC4BC4-8B0C-B942-B6DD-D825A2CFA369}" destId="{9FD56E5A-E65D-104F-98E1-FA4881CDBC02}" srcOrd="1" destOrd="0" presId="urn:microsoft.com/office/officeart/2005/8/layout/lProcess2"/>
    <dgm:cxn modelId="{3CCF1C5A-2B14-7642-9F6A-AA090DDB9487}" type="presParOf" srcId="{98BC4BC4-8B0C-B942-B6DD-D825A2CFA369}" destId="{DFF322D9-C0F3-D34A-A521-8DC55E79E078}" srcOrd="2" destOrd="0" presId="urn:microsoft.com/office/officeart/2005/8/layout/lProcess2"/>
    <dgm:cxn modelId="{1EF38085-27B5-5742-B951-4F560585EE40}" type="presParOf" srcId="{98BC4BC4-8B0C-B942-B6DD-D825A2CFA369}" destId="{A550DA55-039B-A14E-9C85-808F67EC882D}" srcOrd="3" destOrd="0" presId="urn:microsoft.com/office/officeart/2005/8/layout/lProcess2"/>
    <dgm:cxn modelId="{CA58AA53-E1A1-964F-BD77-4BB24EBBAF2A}" type="presParOf" srcId="{98BC4BC4-8B0C-B942-B6DD-D825A2CFA369}" destId="{BF5FFD11-C199-3148-9450-AA9F7DEDD7EA}" srcOrd="4" destOrd="0" presId="urn:microsoft.com/office/officeart/2005/8/layout/lProcess2"/>
    <dgm:cxn modelId="{E6555C4D-FF12-7D4B-B491-1CF4068B5FEE}" type="presParOf" srcId="{98BC4BC4-8B0C-B942-B6DD-D825A2CFA369}" destId="{DA835FB5-0F3E-2240-8A9C-400B80CD04DB}" srcOrd="5" destOrd="0" presId="urn:microsoft.com/office/officeart/2005/8/layout/lProcess2"/>
    <dgm:cxn modelId="{CE64F9B9-3AD0-4A44-9A85-3860653B4360}" type="presParOf" srcId="{98BC4BC4-8B0C-B942-B6DD-D825A2CFA369}" destId="{5CA00FCD-66EC-D44B-86F4-7B7481E6A75A}" srcOrd="6" destOrd="0" presId="urn:microsoft.com/office/officeart/2005/8/layout/lProcess2"/>
    <dgm:cxn modelId="{52B00010-0A01-794C-BE3A-4307BE474D13}" type="presParOf" srcId="{98BC4BC4-8B0C-B942-B6DD-D825A2CFA369}" destId="{B35D8E96-6BFF-A147-BF31-BA451F03B45A}" srcOrd="7" destOrd="0" presId="urn:microsoft.com/office/officeart/2005/8/layout/lProcess2"/>
    <dgm:cxn modelId="{4B290D1A-A013-8149-80AF-E34A13B05AC1}" type="presParOf" srcId="{98BC4BC4-8B0C-B942-B6DD-D825A2CFA369}" destId="{05BC9D7E-7005-0248-B67C-19B824603C50}" srcOrd="8" destOrd="0" presId="urn:microsoft.com/office/officeart/2005/8/layout/lProcess2"/>
    <dgm:cxn modelId="{42774925-7363-B545-B28D-D83388DD2E8D}" type="presParOf" srcId="{98BC4BC4-8B0C-B942-B6DD-D825A2CFA369}" destId="{7A7367CC-A847-6E4C-9CC9-922ED6701486}" srcOrd="9" destOrd="0" presId="urn:microsoft.com/office/officeart/2005/8/layout/lProcess2"/>
    <dgm:cxn modelId="{11675B6B-B153-D444-AD54-3FBA43C2ED9D}" type="presParOf" srcId="{98BC4BC4-8B0C-B942-B6DD-D825A2CFA369}" destId="{D2D2E2AD-90FE-384E-9990-42C83BAC626D}" srcOrd="10" destOrd="0" presId="urn:microsoft.com/office/officeart/2005/8/layout/lProcess2"/>
    <dgm:cxn modelId="{71B606BF-C22A-3C48-A194-368F2994537D}" type="presParOf" srcId="{C067316C-B09F-644A-8027-EE4151EE1405}" destId="{177F9A45-BE68-0044-9ADF-569592EB344B}" srcOrd="3" destOrd="0" presId="urn:microsoft.com/office/officeart/2005/8/layout/lProcess2"/>
    <dgm:cxn modelId="{CEF313AE-D201-FA43-8377-AA58AB6C2493}" type="presParOf" srcId="{C067316C-B09F-644A-8027-EE4151EE1405}" destId="{57E8D4B2-9FD0-6346-B29E-79F05F5356B1}" srcOrd="4" destOrd="0" presId="urn:microsoft.com/office/officeart/2005/8/layout/lProcess2"/>
    <dgm:cxn modelId="{89414213-7AF6-1842-8CE5-C829C3016D84}" type="presParOf" srcId="{57E8D4B2-9FD0-6346-B29E-79F05F5356B1}" destId="{5E1FC52B-CFDE-B440-96AB-0DEEFF426290}" srcOrd="0" destOrd="0" presId="urn:microsoft.com/office/officeart/2005/8/layout/lProcess2"/>
    <dgm:cxn modelId="{09C96992-286F-6547-B9B3-77274B43E9C8}" type="presParOf" srcId="{57E8D4B2-9FD0-6346-B29E-79F05F5356B1}" destId="{960EBB59-469B-FF41-82DF-D9BCD419DF3F}" srcOrd="1" destOrd="0" presId="urn:microsoft.com/office/officeart/2005/8/layout/lProcess2"/>
    <dgm:cxn modelId="{BF0DFD5F-1C83-C64A-B64B-EEE73D7B341E}" type="presParOf" srcId="{57E8D4B2-9FD0-6346-B29E-79F05F5356B1}" destId="{806C223F-70C3-3543-97E3-DE42E0521D57}" srcOrd="2" destOrd="0" presId="urn:microsoft.com/office/officeart/2005/8/layout/lProcess2"/>
    <dgm:cxn modelId="{E8D63D4E-D511-AA41-8412-B321CE120F22}" type="presParOf" srcId="{806C223F-70C3-3543-97E3-DE42E0521D57}" destId="{231F0E4A-8ACD-BE45-85FD-154CC4A45CBB}" srcOrd="0" destOrd="0" presId="urn:microsoft.com/office/officeart/2005/8/layout/lProcess2"/>
    <dgm:cxn modelId="{FEB24DE9-B096-A445-8CBE-799FD6B94BCB}" type="presParOf" srcId="{231F0E4A-8ACD-BE45-85FD-154CC4A45CBB}" destId="{42CBAC2D-B933-684D-B899-0AB027D62498}" srcOrd="0" destOrd="0" presId="urn:microsoft.com/office/officeart/2005/8/layout/lProcess2"/>
    <dgm:cxn modelId="{6E106A69-CB18-8C40-B089-00A7DB9254B9}" type="presParOf" srcId="{231F0E4A-8ACD-BE45-85FD-154CC4A45CBB}" destId="{FB15B770-C9E2-3743-9EA0-56CC06F683D5}" srcOrd="1" destOrd="0" presId="urn:microsoft.com/office/officeart/2005/8/layout/lProcess2"/>
    <dgm:cxn modelId="{DEA0D6F1-8622-0542-AAF5-1B1D0074143C}" type="presParOf" srcId="{231F0E4A-8ACD-BE45-85FD-154CC4A45CBB}" destId="{1A2F2E81-B62C-E94D-9FF2-AC2744EFDA97}" srcOrd="2" destOrd="0" presId="urn:microsoft.com/office/officeart/2005/8/layout/lProcess2"/>
    <dgm:cxn modelId="{299E6DF4-A375-074A-828E-79818ADB392A}" type="presParOf" srcId="{231F0E4A-8ACD-BE45-85FD-154CC4A45CBB}" destId="{95227FD3-26CB-AA49-B56F-40B6153C9ADA}" srcOrd="3" destOrd="0" presId="urn:microsoft.com/office/officeart/2005/8/layout/lProcess2"/>
    <dgm:cxn modelId="{8CACB12F-058B-4D46-A2F7-BC768F5E0BF5}" type="presParOf" srcId="{231F0E4A-8ACD-BE45-85FD-154CC4A45CBB}" destId="{FB021F58-0162-5040-A59D-CE59979D8C12}" srcOrd="4" destOrd="0" presId="urn:microsoft.com/office/officeart/2005/8/layout/lProcess2"/>
    <dgm:cxn modelId="{FD7D1AFF-60B3-1F46-A0C7-672E76701C03}" type="presParOf" srcId="{231F0E4A-8ACD-BE45-85FD-154CC4A45CBB}" destId="{F2E93288-3A35-E448-BB1A-0202149E3836}" srcOrd="5" destOrd="0" presId="urn:microsoft.com/office/officeart/2005/8/layout/lProcess2"/>
    <dgm:cxn modelId="{37CB0BD2-59A9-2D40-B1CC-B227B41BDF7F}" type="presParOf" srcId="{231F0E4A-8ACD-BE45-85FD-154CC4A45CBB}" destId="{709458EE-1CF4-1640-AE1A-FA99EADF5B12}" srcOrd="6" destOrd="0" presId="urn:microsoft.com/office/officeart/2005/8/layout/lProcess2"/>
    <dgm:cxn modelId="{D5F52767-7C2D-5948-B0FD-2C209E51B66E}" type="presParOf" srcId="{231F0E4A-8ACD-BE45-85FD-154CC4A45CBB}" destId="{1D3A620A-D85E-524C-B024-356DF426A95B}" srcOrd="7" destOrd="0" presId="urn:microsoft.com/office/officeart/2005/8/layout/lProcess2"/>
    <dgm:cxn modelId="{AA3EACFD-2B4C-AC4F-8611-D1CC432C2F94}" type="presParOf" srcId="{231F0E4A-8ACD-BE45-85FD-154CC4A45CBB}" destId="{FFA78935-C6F3-BA45-8AA3-224DB5B3AA8B}" srcOrd="8" destOrd="0" presId="urn:microsoft.com/office/officeart/2005/8/layout/lProcess2"/>
    <dgm:cxn modelId="{1BA2EC94-D095-A34B-A313-85549F6898F4}" type="presParOf" srcId="{231F0E4A-8ACD-BE45-85FD-154CC4A45CBB}" destId="{3ECB0913-C0C1-DB49-85BC-00B0BC113AF8}" srcOrd="9" destOrd="0" presId="urn:microsoft.com/office/officeart/2005/8/layout/lProcess2"/>
    <dgm:cxn modelId="{ABF1A8B1-F5AD-0E4C-9861-1B2F3B7CD47F}" type="presParOf" srcId="{231F0E4A-8ACD-BE45-85FD-154CC4A45CBB}" destId="{D57BD61C-6900-8D43-B7B6-E2290576A3B8}" srcOrd="10" destOrd="0" presId="urn:microsoft.com/office/officeart/2005/8/layout/lProcess2"/>
    <dgm:cxn modelId="{BBAEA7A8-66A6-5347-9BE6-1FA5CD09B28F}" type="presParOf" srcId="{231F0E4A-8ACD-BE45-85FD-154CC4A45CBB}" destId="{61AAFD0A-CC04-5946-B1A0-889255E2AB15}" srcOrd="11" destOrd="0" presId="urn:microsoft.com/office/officeart/2005/8/layout/lProcess2"/>
    <dgm:cxn modelId="{42E37DBF-31BC-9740-8A70-56A24879B7A2}" type="presParOf" srcId="{231F0E4A-8ACD-BE45-85FD-154CC4A45CBB}" destId="{FAE1A77C-1F3A-FE4B-9A18-F5063F2510F8}" srcOrd="12" destOrd="0" presId="urn:microsoft.com/office/officeart/2005/8/layout/lProcess2"/>
    <dgm:cxn modelId="{E416A042-6B90-2644-8337-DE6FE728F253}" type="presParOf" srcId="{231F0E4A-8ACD-BE45-85FD-154CC4A45CBB}" destId="{2CA07DD6-7DD6-E848-A7D1-99D015C58AA2}" srcOrd="13" destOrd="0" presId="urn:microsoft.com/office/officeart/2005/8/layout/lProcess2"/>
    <dgm:cxn modelId="{51EF9E88-1AD9-CB4D-9317-6B051D529888}" type="presParOf" srcId="{231F0E4A-8ACD-BE45-85FD-154CC4A45CBB}" destId="{3F78544E-59A4-2F43-841D-C93EB17785A7}" srcOrd="14" destOrd="0" presId="urn:microsoft.com/office/officeart/2005/8/layout/lProcess2"/>
    <dgm:cxn modelId="{FCD693CF-6DE0-FF4E-B649-012BCE5B4FDF}" type="presParOf" srcId="{C067316C-B09F-644A-8027-EE4151EE1405}" destId="{03576874-2E19-5648-9718-AE2DA535BEB4}" srcOrd="5" destOrd="0" presId="urn:microsoft.com/office/officeart/2005/8/layout/lProcess2"/>
    <dgm:cxn modelId="{D51EE9F3-0B7A-7A47-AD0D-49F7907A1880}" type="presParOf" srcId="{C067316C-B09F-644A-8027-EE4151EE1405}" destId="{754D960E-62C3-9E43-A8FE-144481321917}" srcOrd="6" destOrd="0" presId="urn:microsoft.com/office/officeart/2005/8/layout/lProcess2"/>
    <dgm:cxn modelId="{22406F00-6E37-464E-8EB0-779058C03DB7}" type="presParOf" srcId="{754D960E-62C3-9E43-A8FE-144481321917}" destId="{855B4CAE-4B68-9244-A29B-AE970CE7655D}" srcOrd="0" destOrd="0" presId="urn:microsoft.com/office/officeart/2005/8/layout/lProcess2"/>
    <dgm:cxn modelId="{DD11CAC2-FBA5-5E47-90A5-477D48F59983}" type="presParOf" srcId="{754D960E-62C3-9E43-A8FE-144481321917}" destId="{744388AD-9C16-6B4B-B278-58C5867C791E}" srcOrd="1" destOrd="0" presId="urn:microsoft.com/office/officeart/2005/8/layout/lProcess2"/>
    <dgm:cxn modelId="{32CC9663-DE1C-F144-A8B9-4BC29C995B40}" type="presParOf" srcId="{754D960E-62C3-9E43-A8FE-144481321917}" destId="{2ED6F581-ECEB-9341-BF4C-63695EC45205}" srcOrd="2" destOrd="0" presId="urn:microsoft.com/office/officeart/2005/8/layout/lProcess2"/>
    <dgm:cxn modelId="{8CF8688F-44CF-D540-9343-8028C458AD40}" type="presParOf" srcId="{2ED6F581-ECEB-9341-BF4C-63695EC45205}" destId="{F73051E6-DA27-3A41-AF92-E9CF23998F8C}" srcOrd="0" destOrd="0" presId="urn:microsoft.com/office/officeart/2005/8/layout/lProcess2"/>
    <dgm:cxn modelId="{F3E9F8EE-7B98-0D49-9CCF-9A7D5EBF7FE7}" type="presParOf" srcId="{F73051E6-DA27-3A41-AF92-E9CF23998F8C}" destId="{AA653CF0-5E37-8C4B-98BD-CBE0EAF9BD6E}" srcOrd="0" destOrd="0" presId="urn:microsoft.com/office/officeart/2005/8/layout/lProcess2"/>
    <dgm:cxn modelId="{D12B6C95-84E3-9F4F-A688-EF1F17960459}" type="presParOf" srcId="{F73051E6-DA27-3A41-AF92-E9CF23998F8C}" destId="{8797EB3D-9628-994F-A339-91521E3D8071}" srcOrd="1" destOrd="0" presId="urn:microsoft.com/office/officeart/2005/8/layout/lProcess2"/>
    <dgm:cxn modelId="{96C8E2A2-A273-634D-9839-F809D3C5DC83}" type="presParOf" srcId="{F73051E6-DA27-3A41-AF92-E9CF23998F8C}" destId="{5D43D668-6E5A-C144-9448-6F459CA83A87}" srcOrd="2" destOrd="0" presId="urn:microsoft.com/office/officeart/2005/8/layout/lProcess2"/>
    <dgm:cxn modelId="{78B6939C-614A-0741-B140-211D47F8A770}" type="presParOf" srcId="{F73051E6-DA27-3A41-AF92-E9CF23998F8C}" destId="{E8BC1447-B1EE-5143-B6B4-84E65B514341}" srcOrd="3" destOrd="0" presId="urn:microsoft.com/office/officeart/2005/8/layout/lProcess2"/>
    <dgm:cxn modelId="{7A7A986F-6A92-EF42-BEFA-5B47CE03057D}" type="presParOf" srcId="{F73051E6-DA27-3A41-AF92-E9CF23998F8C}" destId="{0BA30C24-B49C-B746-8F1C-C909AA526F34}" srcOrd="4" destOrd="0" presId="urn:microsoft.com/office/officeart/2005/8/layout/lProcess2"/>
    <dgm:cxn modelId="{D4DCE638-5A99-1845-8310-F9D08E850AA4}" type="presParOf" srcId="{F73051E6-DA27-3A41-AF92-E9CF23998F8C}" destId="{87CDC56E-CF07-3846-96C8-C7A01E6F1EDB}" srcOrd="5" destOrd="0" presId="urn:microsoft.com/office/officeart/2005/8/layout/lProcess2"/>
    <dgm:cxn modelId="{8BB3D1BA-C8E8-0F40-8C40-4529D815D357}" type="presParOf" srcId="{F73051E6-DA27-3A41-AF92-E9CF23998F8C}" destId="{008DAD21-12E2-C14A-B4BA-4F6CE037A7AB}" srcOrd="6"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4834990-8F66-7749-B64F-644529B8E4E4}" type="doc">
      <dgm:prSet loTypeId="urn:microsoft.com/office/officeart/2008/layout/AlternatingHexagons" loCatId="" qsTypeId="urn:microsoft.com/office/officeart/2005/8/quickstyle/simple4" qsCatId="simple" csTypeId="urn:microsoft.com/office/officeart/2005/8/colors/accent1_2" csCatId="accent1" phldr="1"/>
      <dgm:spPr/>
      <dgm:t>
        <a:bodyPr/>
        <a:lstStyle/>
        <a:p>
          <a:endParaRPr lang="en-US"/>
        </a:p>
      </dgm:t>
    </dgm:pt>
    <dgm:pt modelId="{93B7E072-6FCF-664A-93B8-78A1F19B2659}">
      <dgm:prSet phldrT="[Text]"/>
      <dgm:spPr/>
      <dgm:t>
        <a:bodyPr/>
        <a:lstStyle/>
        <a:p>
          <a:r>
            <a:rPr lang="en-US" dirty="0" smtClean="0"/>
            <a:t>Community Strength</a:t>
          </a:r>
          <a:endParaRPr lang="en-US" dirty="0"/>
        </a:p>
      </dgm:t>
    </dgm:pt>
    <dgm:pt modelId="{5745AD40-F5FE-4F47-8AB4-286A8EA86BBD}" type="parTrans" cxnId="{498B1290-5361-4147-A23C-137EDEBD3ADC}">
      <dgm:prSet/>
      <dgm:spPr/>
      <dgm:t>
        <a:bodyPr/>
        <a:lstStyle/>
        <a:p>
          <a:endParaRPr lang="en-US"/>
        </a:p>
      </dgm:t>
    </dgm:pt>
    <dgm:pt modelId="{F70DC598-642B-1B4D-BD40-A8778CEF0680}" type="sibTrans" cxnId="{498B1290-5361-4147-A23C-137EDEBD3ADC}">
      <dgm:prSet custT="1"/>
      <dgm:spPr/>
      <dgm:t>
        <a:bodyPr/>
        <a:lstStyle/>
        <a:p>
          <a:r>
            <a:rPr lang="en-US" sz="1600" dirty="0" smtClean="0"/>
            <a:t>Maturity</a:t>
          </a:r>
          <a:endParaRPr lang="en-US" sz="1600" dirty="0"/>
        </a:p>
      </dgm:t>
    </dgm:pt>
    <dgm:pt modelId="{B5599155-E639-3C43-9982-F3CBEA6CAAB1}">
      <dgm:prSet phldrT="[Text]"/>
      <dgm:spPr/>
      <dgm:t>
        <a:bodyPr/>
        <a:lstStyle/>
        <a:p>
          <a:r>
            <a:rPr lang="en-US" dirty="0" smtClean="0"/>
            <a:t>Popularity</a:t>
          </a:r>
          <a:endParaRPr lang="en-US" dirty="0"/>
        </a:p>
      </dgm:t>
    </dgm:pt>
    <dgm:pt modelId="{8ED4D167-3A24-6D44-BF75-E497D31B7F61}" type="parTrans" cxnId="{21E57917-501C-9241-AE74-ADCDF769B404}">
      <dgm:prSet/>
      <dgm:spPr/>
      <dgm:t>
        <a:bodyPr/>
        <a:lstStyle/>
        <a:p>
          <a:endParaRPr lang="en-US"/>
        </a:p>
      </dgm:t>
    </dgm:pt>
    <dgm:pt modelId="{42798AE7-6D2F-264D-B9D6-6865D1492D6A}" type="sibTrans" cxnId="{21E57917-501C-9241-AE74-ADCDF769B404}">
      <dgm:prSet/>
      <dgm:spPr/>
      <dgm:t>
        <a:bodyPr/>
        <a:lstStyle/>
        <a:p>
          <a:r>
            <a:rPr lang="en-US" dirty="0" smtClean="0"/>
            <a:t>Availability</a:t>
          </a:r>
          <a:endParaRPr lang="en-US" dirty="0"/>
        </a:p>
      </dgm:t>
    </dgm:pt>
    <dgm:pt modelId="{DDE5C7D9-8AFB-3F48-86F2-F5D8994C9863}">
      <dgm:prSet phldrT="[Text]"/>
      <dgm:spPr/>
      <dgm:t>
        <a:bodyPr/>
        <a:lstStyle/>
        <a:p>
          <a:r>
            <a:rPr lang="en-US" dirty="0" smtClean="0"/>
            <a:t>Scalability </a:t>
          </a:r>
          <a:endParaRPr lang="en-US" dirty="0"/>
        </a:p>
      </dgm:t>
    </dgm:pt>
    <dgm:pt modelId="{9DA9A052-C2B6-3747-9F10-E99BB2C04DEC}" type="parTrans" cxnId="{CD209D06-4873-764C-8CB6-51412B054423}">
      <dgm:prSet/>
      <dgm:spPr/>
      <dgm:t>
        <a:bodyPr/>
        <a:lstStyle/>
        <a:p>
          <a:endParaRPr lang="en-US"/>
        </a:p>
      </dgm:t>
    </dgm:pt>
    <dgm:pt modelId="{3B3147DC-D4FC-744E-96F3-EBA941D56332}" type="sibTrans" cxnId="{CD209D06-4873-764C-8CB6-51412B054423}">
      <dgm:prSet custT="1"/>
      <dgm:spPr/>
      <dgm:t>
        <a:bodyPr/>
        <a:lstStyle/>
        <a:p>
          <a:r>
            <a:rPr lang="en-US" sz="1600" dirty="0" smtClean="0"/>
            <a:t>Open Source Support</a:t>
          </a:r>
          <a:endParaRPr lang="en-US" sz="1600" dirty="0"/>
        </a:p>
      </dgm:t>
    </dgm:pt>
    <dgm:pt modelId="{7B201876-B12C-8D42-8B46-F4CC9F4E2E66}" type="pres">
      <dgm:prSet presAssocID="{D4834990-8F66-7749-B64F-644529B8E4E4}" presName="Name0" presStyleCnt="0">
        <dgm:presLayoutVars>
          <dgm:chMax/>
          <dgm:chPref/>
          <dgm:dir/>
          <dgm:animLvl val="lvl"/>
        </dgm:presLayoutVars>
      </dgm:prSet>
      <dgm:spPr/>
      <dgm:t>
        <a:bodyPr/>
        <a:lstStyle/>
        <a:p>
          <a:endParaRPr lang="en-US"/>
        </a:p>
      </dgm:t>
    </dgm:pt>
    <dgm:pt modelId="{54881D6F-F09D-7C45-A14C-727083AE3B10}" type="pres">
      <dgm:prSet presAssocID="{93B7E072-6FCF-664A-93B8-78A1F19B2659}" presName="composite" presStyleCnt="0"/>
      <dgm:spPr/>
    </dgm:pt>
    <dgm:pt modelId="{89C71A70-90BC-5741-AB68-BB684E615A10}" type="pres">
      <dgm:prSet presAssocID="{93B7E072-6FCF-664A-93B8-78A1F19B2659}" presName="Parent1" presStyleLbl="node1" presStyleIdx="0" presStyleCnt="6">
        <dgm:presLayoutVars>
          <dgm:chMax val="1"/>
          <dgm:chPref val="1"/>
          <dgm:bulletEnabled val="1"/>
        </dgm:presLayoutVars>
      </dgm:prSet>
      <dgm:spPr/>
      <dgm:t>
        <a:bodyPr/>
        <a:lstStyle/>
        <a:p>
          <a:endParaRPr lang="en-US"/>
        </a:p>
      </dgm:t>
    </dgm:pt>
    <dgm:pt modelId="{15DC704B-44C3-D648-B5CF-740E27DB4715}" type="pres">
      <dgm:prSet presAssocID="{93B7E072-6FCF-664A-93B8-78A1F19B2659}" presName="Childtext1" presStyleLbl="revTx" presStyleIdx="0" presStyleCnt="3">
        <dgm:presLayoutVars>
          <dgm:chMax val="0"/>
          <dgm:chPref val="0"/>
          <dgm:bulletEnabled val="1"/>
        </dgm:presLayoutVars>
      </dgm:prSet>
      <dgm:spPr/>
      <dgm:t>
        <a:bodyPr/>
        <a:lstStyle/>
        <a:p>
          <a:endParaRPr lang="en-US"/>
        </a:p>
      </dgm:t>
    </dgm:pt>
    <dgm:pt modelId="{8A77ACB5-34D0-6446-9B1E-8D02952F060D}" type="pres">
      <dgm:prSet presAssocID="{93B7E072-6FCF-664A-93B8-78A1F19B2659}" presName="BalanceSpacing" presStyleCnt="0"/>
      <dgm:spPr/>
    </dgm:pt>
    <dgm:pt modelId="{E3C29C97-1100-4F4A-8B7E-75ED07DFF5AE}" type="pres">
      <dgm:prSet presAssocID="{93B7E072-6FCF-664A-93B8-78A1F19B2659}" presName="BalanceSpacing1" presStyleCnt="0"/>
      <dgm:spPr/>
    </dgm:pt>
    <dgm:pt modelId="{947881C6-24FB-3741-A65D-A62A83047B94}" type="pres">
      <dgm:prSet presAssocID="{F70DC598-642B-1B4D-BD40-A8778CEF0680}" presName="Accent1Text" presStyleLbl="node1" presStyleIdx="1" presStyleCnt="6"/>
      <dgm:spPr/>
      <dgm:t>
        <a:bodyPr/>
        <a:lstStyle/>
        <a:p>
          <a:endParaRPr lang="en-US"/>
        </a:p>
      </dgm:t>
    </dgm:pt>
    <dgm:pt modelId="{B28C4BFC-7B67-2745-A3F3-30D218DF0BD0}" type="pres">
      <dgm:prSet presAssocID="{F70DC598-642B-1B4D-BD40-A8778CEF0680}" presName="spaceBetweenRectangles" presStyleCnt="0"/>
      <dgm:spPr/>
    </dgm:pt>
    <dgm:pt modelId="{C2254262-823F-DF4E-A90D-55E15CC1D103}" type="pres">
      <dgm:prSet presAssocID="{B5599155-E639-3C43-9982-F3CBEA6CAAB1}" presName="composite" presStyleCnt="0"/>
      <dgm:spPr/>
    </dgm:pt>
    <dgm:pt modelId="{7AC7A69A-E348-F846-8EF3-B22F3BF2B6D8}" type="pres">
      <dgm:prSet presAssocID="{B5599155-E639-3C43-9982-F3CBEA6CAAB1}" presName="Parent1" presStyleLbl="node1" presStyleIdx="2" presStyleCnt="6">
        <dgm:presLayoutVars>
          <dgm:chMax val="1"/>
          <dgm:chPref val="1"/>
          <dgm:bulletEnabled val="1"/>
        </dgm:presLayoutVars>
      </dgm:prSet>
      <dgm:spPr/>
      <dgm:t>
        <a:bodyPr/>
        <a:lstStyle/>
        <a:p>
          <a:endParaRPr lang="en-US"/>
        </a:p>
      </dgm:t>
    </dgm:pt>
    <dgm:pt modelId="{117429E0-8BD9-FB4C-944E-9946D010B261}" type="pres">
      <dgm:prSet presAssocID="{B5599155-E639-3C43-9982-F3CBEA6CAAB1}" presName="Childtext1" presStyleLbl="revTx" presStyleIdx="1" presStyleCnt="3">
        <dgm:presLayoutVars>
          <dgm:chMax val="0"/>
          <dgm:chPref val="0"/>
          <dgm:bulletEnabled val="1"/>
        </dgm:presLayoutVars>
      </dgm:prSet>
      <dgm:spPr/>
      <dgm:t>
        <a:bodyPr/>
        <a:lstStyle/>
        <a:p>
          <a:endParaRPr lang="en-US"/>
        </a:p>
      </dgm:t>
    </dgm:pt>
    <dgm:pt modelId="{20664B4A-82B1-CA4C-B26C-427DA961E7DE}" type="pres">
      <dgm:prSet presAssocID="{B5599155-E639-3C43-9982-F3CBEA6CAAB1}" presName="BalanceSpacing" presStyleCnt="0"/>
      <dgm:spPr/>
    </dgm:pt>
    <dgm:pt modelId="{2A2E5CF1-CF27-B640-A172-D3A66D5E88CA}" type="pres">
      <dgm:prSet presAssocID="{B5599155-E639-3C43-9982-F3CBEA6CAAB1}" presName="BalanceSpacing1" presStyleCnt="0"/>
      <dgm:spPr/>
    </dgm:pt>
    <dgm:pt modelId="{12502BB7-E83B-244A-B9A0-12D479A58C55}" type="pres">
      <dgm:prSet presAssocID="{42798AE7-6D2F-264D-B9D6-6865D1492D6A}" presName="Accent1Text" presStyleLbl="node1" presStyleIdx="3" presStyleCnt="6"/>
      <dgm:spPr/>
      <dgm:t>
        <a:bodyPr/>
        <a:lstStyle/>
        <a:p>
          <a:endParaRPr lang="en-US"/>
        </a:p>
      </dgm:t>
    </dgm:pt>
    <dgm:pt modelId="{17DDAA19-72CE-734A-8673-71B6A026F67A}" type="pres">
      <dgm:prSet presAssocID="{42798AE7-6D2F-264D-B9D6-6865D1492D6A}" presName="spaceBetweenRectangles" presStyleCnt="0"/>
      <dgm:spPr/>
    </dgm:pt>
    <dgm:pt modelId="{1401F3CE-8C51-4648-BEC5-D940846551A1}" type="pres">
      <dgm:prSet presAssocID="{DDE5C7D9-8AFB-3F48-86F2-F5D8994C9863}" presName="composite" presStyleCnt="0"/>
      <dgm:spPr/>
    </dgm:pt>
    <dgm:pt modelId="{BA5248F9-9BBC-8449-B494-466AF0819EB9}" type="pres">
      <dgm:prSet presAssocID="{DDE5C7D9-8AFB-3F48-86F2-F5D8994C9863}" presName="Parent1" presStyleLbl="node1" presStyleIdx="4" presStyleCnt="6">
        <dgm:presLayoutVars>
          <dgm:chMax val="1"/>
          <dgm:chPref val="1"/>
          <dgm:bulletEnabled val="1"/>
        </dgm:presLayoutVars>
      </dgm:prSet>
      <dgm:spPr/>
      <dgm:t>
        <a:bodyPr/>
        <a:lstStyle/>
        <a:p>
          <a:endParaRPr lang="en-US"/>
        </a:p>
      </dgm:t>
    </dgm:pt>
    <dgm:pt modelId="{5EFF2056-C6AA-7643-A86C-8413D6208DC1}" type="pres">
      <dgm:prSet presAssocID="{DDE5C7D9-8AFB-3F48-86F2-F5D8994C9863}" presName="Childtext1" presStyleLbl="revTx" presStyleIdx="2" presStyleCnt="3">
        <dgm:presLayoutVars>
          <dgm:chMax val="0"/>
          <dgm:chPref val="0"/>
          <dgm:bulletEnabled val="1"/>
        </dgm:presLayoutVars>
      </dgm:prSet>
      <dgm:spPr/>
      <dgm:t>
        <a:bodyPr/>
        <a:lstStyle/>
        <a:p>
          <a:endParaRPr lang="en-US"/>
        </a:p>
      </dgm:t>
    </dgm:pt>
    <dgm:pt modelId="{36590C92-4C58-DD44-8C44-FC8E7D0BDB2B}" type="pres">
      <dgm:prSet presAssocID="{DDE5C7D9-8AFB-3F48-86F2-F5D8994C9863}" presName="BalanceSpacing" presStyleCnt="0"/>
      <dgm:spPr/>
    </dgm:pt>
    <dgm:pt modelId="{5FC26C31-0F80-524D-B108-B0C728ABDF2B}" type="pres">
      <dgm:prSet presAssocID="{DDE5C7D9-8AFB-3F48-86F2-F5D8994C9863}" presName="BalanceSpacing1" presStyleCnt="0"/>
      <dgm:spPr/>
    </dgm:pt>
    <dgm:pt modelId="{7C47BEFA-2087-014B-9AB9-7D753FE067E2}" type="pres">
      <dgm:prSet presAssocID="{3B3147DC-D4FC-744E-96F3-EBA941D56332}" presName="Accent1Text" presStyleLbl="node1" presStyleIdx="5" presStyleCnt="6"/>
      <dgm:spPr/>
      <dgm:t>
        <a:bodyPr/>
        <a:lstStyle/>
        <a:p>
          <a:endParaRPr lang="en-US"/>
        </a:p>
      </dgm:t>
    </dgm:pt>
  </dgm:ptLst>
  <dgm:cxnLst>
    <dgm:cxn modelId="{21E57917-501C-9241-AE74-ADCDF769B404}" srcId="{D4834990-8F66-7749-B64F-644529B8E4E4}" destId="{B5599155-E639-3C43-9982-F3CBEA6CAAB1}" srcOrd="1" destOrd="0" parTransId="{8ED4D167-3A24-6D44-BF75-E497D31B7F61}" sibTransId="{42798AE7-6D2F-264D-B9D6-6865D1492D6A}"/>
    <dgm:cxn modelId="{DC17A3C1-4FFA-1949-BE21-EED1A518E89A}" type="presOf" srcId="{B5599155-E639-3C43-9982-F3CBEA6CAAB1}" destId="{7AC7A69A-E348-F846-8EF3-B22F3BF2B6D8}" srcOrd="0" destOrd="0" presId="urn:microsoft.com/office/officeart/2008/layout/AlternatingHexagons"/>
    <dgm:cxn modelId="{C562218D-D892-C944-88FA-73A3E26776C6}" type="presOf" srcId="{3B3147DC-D4FC-744E-96F3-EBA941D56332}" destId="{7C47BEFA-2087-014B-9AB9-7D753FE067E2}" srcOrd="0" destOrd="0" presId="urn:microsoft.com/office/officeart/2008/layout/AlternatingHexagons"/>
    <dgm:cxn modelId="{9B8AA5A9-1E28-B747-A172-BE2393BB4395}" type="presOf" srcId="{D4834990-8F66-7749-B64F-644529B8E4E4}" destId="{7B201876-B12C-8D42-8B46-F4CC9F4E2E66}" srcOrd="0" destOrd="0" presId="urn:microsoft.com/office/officeart/2008/layout/AlternatingHexagons"/>
    <dgm:cxn modelId="{1CE80B67-6430-804A-A119-4142295338C0}" type="presOf" srcId="{93B7E072-6FCF-664A-93B8-78A1F19B2659}" destId="{89C71A70-90BC-5741-AB68-BB684E615A10}" srcOrd="0" destOrd="0" presId="urn:microsoft.com/office/officeart/2008/layout/AlternatingHexagons"/>
    <dgm:cxn modelId="{2183123B-768B-174C-94CC-453923AC536E}" type="presOf" srcId="{F70DC598-642B-1B4D-BD40-A8778CEF0680}" destId="{947881C6-24FB-3741-A65D-A62A83047B94}" srcOrd="0" destOrd="0" presId="urn:microsoft.com/office/officeart/2008/layout/AlternatingHexagons"/>
    <dgm:cxn modelId="{CD209D06-4873-764C-8CB6-51412B054423}" srcId="{D4834990-8F66-7749-B64F-644529B8E4E4}" destId="{DDE5C7D9-8AFB-3F48-86F2-F5D8994C9863}" srcOrd="2" destOrd="0" parTransId="{9DA9A052-C2B6-3747-9F10-E99BB2C04DEC}" sibTransId="{3B3147DC-D4FC-744E-96F3-EBA941D56332}"/>
    <dgm:cxn modelId="{84E6582C-6EC8-4046-A09D-BF85968535C9}" type="presOf" srcId="{42798AE7-6D2F-264D-B9D6-6865D1492D6A}" destId="{12502BB7-E83B-244A-B9A0-12D479A58C55}" srcOrd="0" destOrd="0" presId="urn:microsoft.com/office/officeart/2008/layout/AlternatingHexagons"/>
    <dgm:cxn modelId="{498B1290-5361-4147-A23C-137EDEBD3ADC}" srcId="{D4834990-8F66-7749-B64F-644529B8E4E4}" destId="{93B7E072-6FCF-664A-93B8-78A1F19B2659}" srcOrd="0" destOrd="0" parTransId="{5745AD40-F5FE-4F47-8AB4-286A8EA86BBD}" sibTransId="{F70DC598-642B-1B4D-BD40-A8778CEF0680}"/>
    <dgm:cxn modelId="{3D66E844-CC9A-3045-9E3E-B3ECA851B793}" type="presOf" srcId="{DDE5C7D9-8AFB-3F48-86F2-F5D8994C9863}" destId="{BA5248F9-9BBC-8449-B494-466AF0819EB9}" srcOrd="0" destOrd="0" presId="urn:microsoft.com/office/officeart/2008/layout/AlternatingHexagons"/>
    <dgm:cxn modelId="{7FC11F6D-5948-B740-8F03-A39290BC65FC}" type="presParOf" srcId="{7B201876-B12C-8D42-8B46-F4CC9F4E2E66}" destId="{54881D6F-F09D-7C45-A14C-727083AE3B10}" srcOrd="0" destOrd="0" presId="urn:microsoft.com/office/officeart/2008/layout/AlternatingHexagons"/>
    <dgm:cxn modelId="{A6ACC7B7-45A6-544B-B3ED-68966C14ABD1}" type="presParOf" srcId="{54881D6F-F09D-7C45-A14C-727083AE3B10}" destId="{89C71A70-90BC-5741-AB68-BB684E615A10}" srcOrd="0" destOrd="0" presId="urn:microsoft.com/office/officeart/2008/layout/AlternatingHexagons"/>
    <dgm:cxn modelId="{56CB1A2F-570F-CA47-855B-8D1BC8C30C02}" type="presParOf" srcId="{54881D6F-F09D-7C45-A14C-727083AE3B10}" destId="{15DC704B-44C3-D648-B5CF-740E27DB4715}" srcOrd="1" destOrd="0" presId="urn:microsoft.com/office/officeart/2008/layout/AlternatingHexagons"/>
    <dgm:cxn modelId="{8CFEAF7C-FD53-FB48-9835-F687A69B3109}" type="presParOf" srcId="{54881D6F-F09D-7C45-A14C-727083AE3B10}" destId="{8A77ACB5-34D0-6446-9B1E-8D02952F060D}" srcOrd="2" destOrd="0" presId="urn:microsoft.com/office/officeart/2008/layout/AlternatingHexagons"/>
    <dgm:cxn modelId="{E76F7650-0800-1244-9FAD-7AD82D8F017A}" type="presParOf" srcId="{54881D6F-F09D-7C45-A14C-727083AE3B10}" destId="{E3C29C97-1100-4F4A-8B7E-75ED07DFF5AE}" srcOrd="3" destOrd="0" presId="urn:microsoft.com/office/officeart/2008/layout/AlternatingHexagons"/>
    <dgm:cxn modelId="{6CE6E575-DB76-7D48-BC89-467ABC027231}" type="presParOf" srcId="{54881D6F-F09D-7C45-A14C-727083AE3B10}" destId="{947881C6-24FB-3741-A65D-A62A83047B94}" srcOrd="4" destOrd="0" presId="urn:microsoft.com/office/officeart/2008/layout/AlternatingHexagons"/>
    <dgm:cxn modelId="{DEBD6732-4D00-8148-9750-6D164FD580A7}" type="presParOf" srcId="{7B201876-B12C-8D42-8B46-F4CC9F4E2E66}" destId="{B28C4BFC-7B67-2745-A3F3-30D218DF0BD0}" srcOrd="1" destOrd="0" presId="urn:microsoft.com/office/officeart/2008/layout/AlternatingHexagons"/>
    <dgm:cxn modelId="{712F266E-731C-B74F-B4A9-8E5A31F22C07}" type="presParOf" srcId="{7B201876-B12C-8D42-8B46-F4CC9F4E2E66}" destId="{C2254262-823F-DF4E-A90D-55E15CC1D103}" srcOrd="2" destOrd="0" presId="urn:microsoft.com/office/officeart/2008/layout/AlternatingHexagons"/>
    <dgm:cxn modelId="{A74A6324-8E10-1A45-936A-CF68F5A1D3DF}" type="presParOf" srcId="{C2254262-823F-DF4E-A90D-55E15CC1D103}" destId="{7AC7A69A-E348-F846-8EF3-B22F3BF2B6D8}" srcOrd="0" destOrd="0" presId="urn:microsoft.com/office/officeart/2008/layout/AlternatingHexagons"/>
    <dgm:cxn modelId="{D2C146A9-889D-8045-A24A-E26CFCE56F6B}" type="presParOf" srcId="{C2254262-823F-DF4E-A90D-55E15CC1D103}" destId="{117429E0-8BD9-FB4C-944E-9946D010B261}" srcOrd="1" destOrd="0" presId="urn:microsoft.com/office/officeart/2008/layout/AlternatingHexagons"/>
    <dgm:cxn modelId="{C384DFBF-220C-A24B-9A9C-5FB1461D5153}" type="presParOf" srcId="{C2254262-823F-DF4E-A90D-55E15CC1D103}" destId="{20664B4A-82B1-CA4C-B26C-427DA961E7DE}" srcOrd="2" destOrd="0" presId="urn:microsoft.com/office/officeart/2008/layout/AlternatingHexagons"/>
    <dgm:cxn modelId="{BFA0FB5A-D68A-394A-8661-F7DE8166E441}" type="presParOf" srcId="{C2254262-823F-DF4E-A90D-55E15CC1D103}" destId="{2A2E5CF1-CF27-B640-A172-D3A66D5E88CA}" srcOrd="3" destOrd="0" presId="urn:microsoft.com/office/officeart/2008/layout/AlternatingHexagons"/>
    <dgm:cxn modelId="{84A6BC71-4DF0-C14C-A70D-C316F7D54D6A}" type="presParOf" srcId="{C2254262-823F-DF4E-A90D-55E15CC1D103}" destId="{12502BB7-E83B-244A-B9A0-12D479A58C55}" srcOrd="4" destOrd="0" presId="urn:microsoft.com/office/officeart/2008/layout/AlternatingHexagons"/>
    <dgm:cxn modelId="{30FEA39F-4973-A14B-A6C1-926C5D5C8EEC}" type="presParOf" srcId="{7B201876-B12C-8D42-8B46-F4CC9F4E2E66}" destId="{17DDAA19-72CE-734A-8673-71B6A026F67A}" srcOrd="3" destOrd="0" presId="urn:microsoft.com/office/officeart/2008/layout/AlternatingHexagons"/>
    <dgm:cxn modelId="{6D39141D-4037-064B-BA8C-C6EDCBC4847A}" type="presParOf" srcId="{7B201876-B12C-8D42-8B46-F4CC9F4E2E66}" destId="{1401F3CE-8C51-4648-BEC5-D940846551A1}" srcOrd="4" destOrd="0" presId="urn:microsoft.com/office/officeart/2008/layout/AlternatingHexagons"/>
    <dgm:cxn modelId="{E7942174-1715-B94B-A5F1-00A82C411B93}" type="presParOf" srcId="{1401F3CE-8C51-4648-BEC5-D940846551A1}" destId="{BA5248F9-9BBC-8449-B494-466AF0819EB9}" srcOrd="0" destOrd="0" presId="urn:microsoft.com/office/officeart/2008/layout/AlternatingHexagons"/>
    <dgm:cxn modelId="{0BF70E1F-D1F4-2E48-A383-0ACB27681BB7}" type="presParOf" srcId="{1401F3CE-8C51-4648-BEC5-D940846551A1}" destId="{5EFF2056-C6AA-7643-A86C-8413D6208DC1}" srcOrd="1" destOrd="0" presId="urn:microsoft.com/office/officeart/2008/layout/AlternatingHexagons"/>
    <dgm:cxn modelId="{C75B7066-A876-984C-A7DE-2A0B74E3B758}" type="presParOf" srcId="{1401F3CE-8C51-4648-BEC5-D940846551A1}" destId="{36590C92-4C58-DD44-8C44-FC8E7D0BDB2B}" srcOrd="2" destOrd="0" presId="urn:microsoft.com/office/officeart/2008/layout/AlternatingHexagons"/>
    <dgm:cxn modelId="{5E2E239D-87E5-974C-992D-25C2E43930DD}" type="presParOf" srcId="{1401F3CE-8C51-4648-BEC5-D940846551A1}" destId="{5FC26C31-0F80-524D-B108-B0C728ABDF2B}" srcOrd="3" destOrd="0" presId="urn:microsoft.com/office/officeart/2008/layout/AlternatingHexagons"/>
    <dgm:cxn modelId="{D497ADF2-923C-3A4C-8CE1-B55C07FFBE0B}" type="presParOf" srcId="{1401F3CE-8C51-4648-BEC5-D940846551A1}" destId="{7C47BEFA-2087-014B-9AB9-7D753FE067E2}" srcOrd="4" destOrd="0" presId="urn:microsoft.com/office/officeart/2008/layout/AlternatingHexagon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0DDAAED-55F8-F941-A015-EB402295C7A7}" type="doc">
      <dgm:prSet loTypeId="urn:microsoft.com/office/officeart/2005/8/layout/hList1" loCatId="" qsTypeId="urn:microsoft.com/office/officeart/2005/8/quickstyle/simple4" qsCatId="simple" csTypeId="urn:microsoft.com/office/officeart/2005/8/colors/accent1_2" csCatId="accent1" phldr="1"/>
      <dgm:spPr/>
      <dgm:t>
        <a:bodyPr/>
        <a:lstStyle/>
        <a:p>
          <a:endParaRPr lang="en-US"/>
        </a:p>
      </dgm:t>
    </dgm:pt>
    <dgm:pt modelId="{6B20740C-F573-DB42-BEEC-3B9694B52C25}">
      <dgm:prSet phldrT="[Text]"/>
      <dgm:spPr/>
      <dgm:t>
        <a:bodyPr/>
        <a:lstStyle/>
        <a:p>
          <a:r>
            <a:rPr lang="en-US" dirty="0" err="1" smtClean="0"/>
            <a:t>Redis</a:t>
          </a:r>
          <a:endParaRPr lang="en-US" dirty="0"/>
        </a:p>
      </dgm:t>
    </dgm:pt>
    <dgm:pt modelId="{FE289EF3-6B29-834A-9986-63D16606DF06}" type="parTrans" cxnId="{8BEC4313-45DF-0548-9736-3A862C677E2F}">
      <dgm:prSet/>
      <dgm:spPr/>
      <dgm:t>
        <a:bodyPr/>
        <a:lstStyle/>
        <a:p>
          <a:endParaRPr lang="en-US"/>
        </a:p>
      </dgm:t>
    </dgm:pt>
    <dgm:pt modelId="{CD7026E7-5744-9341-B5BA-D5B4A6BB88A9}" type="sibTrans" cxnId="{8BEC4313-45DF-0548-9736-3A862C677E2F}">
      <dgm:prSet/>
      <dgm:spPr/>
      <dgm:t>
        <a:bodyPr/>
        <a:lstStyle/>
        <a:p>
          <a:endParaRPr lang="en-US"/>
        </a:p>
      </dgm:t>
    </dgm:pt>
    <dgm:pt modelId="{72644E2D-E568-BD43-B17C-C4523D674B0E}">
      <dgm:prSet phldrT="[Text]"/>
      <dgm:spPr/>
      <dgm:t>
        <a:bodyPr/>
        <a:lstStyle/>
        <a:p>
          <a:r>
            <a:rPr lang="en-US" dirty="0" smtClean="0"/>
            <a:t>Session Management.</a:t>
          </a:r>
          <a:endParaRPr lang="en-US" dirty="0"/>
        </a:p>
      </dgm:t>
    </dgm:pt>
    <dgm:pt modelId="{34D38C6C-B7C7-7248-9F0E-046936736557}" type="parTrans" cxnId="{A861B603-587A-6C49-A221-BBF357218220}">
      <dgm:prSet/>
      <dgm:spPr/>
      <dgm:t>
        <a:bodyPr/>
        <a:lstStyle/>
        <a:p>
          <a:endParaRPr lang="en-US"/>
        </a:p>
      </dgm:t>
    </dgm:pt>
    <dgm:pt modelId="{CBE3FF21-203A-B74F-8775-E6D74FD7154F}" type="sibTrans" cxnId="{A861B603-587A-6C49-A221-BBF357218220}">
      <dgm:prSet/>
      <dgm:spPr/>
      <dgm:t>
        <a:bodyPr/>
        <a:lstStyle/>
        <a:p>
          <a:endParaRPr lang="en-US"/>
        </a:p>
      </dgm:t>
    </dgm:pt>
    <dgm:pt modelId="{B1A7FCAB-18E6-894B-A81C-3E4B2611D972}">
      <dgm:prSet phldrT="[Text]"/>
      <dgm:spPr/>
      <dgm:t>
        <a:bodyPr/>
        <a:lstStyle/>
        <a:p>
          <a:r>
            <a:rPr lang="en-US" dirty="0" smtClean="0"/>
            <a:t>Cart Management.</a:t>
          </a:r>
          <a:endParaRPr lang="en-US" dirty="0"/>
        </a:p>
      </dgm:t>
    </dgm:pt>
    <dgm:pt modelId="{6AF31508-6BBB-1146-80FC-A6102439E9ED}" type="parTrans" cxnId="{BFC598D7-58DA-8641-92C8-9A622BC29DEE}">
      <dgm:prSet/>
      <dgm:spPr/>
      <dgm:t>
        <a:bodyPr/>
        <a:lstStyle/>
        <a:p>
          <a:endParaRPr lang="en-US"/>
        </a:p>
      </dgm:t>
    </dgm:pt>
    <dgm:pt modelId="{5A2D4834-0D1A-3C40-B60D-75F8CB6667E6}" type="sibTrans" cxnId="{BFC598D7-58DA-8641-92C8-9A622BC29DEE}">
      <dgm:prSet/>
      <dgm:spPr/>
      <dgm:t>
        <a:bodyPr/>
        <a:lstStyle/>
        <a:p>
          <a:endParaRPr lang="en-US"/>
        </a:p>
      </dgm:t>
    </dgm:pt>
    <dgm:pt modelId="{F767CCC9-1D57-4946-AA70-B375F430D7F2}">
      <dgm:prSet phldrT="[Text]"/>
      <dgm:spPr/>
      <dgm:t>
        <a:bodyPr/>
        <a:lstStyle/>
        <a:p>
          <a:r>
            <a:rPr lang="en-US" dirty="0" err="1" smtClean="0"/>
            <a:t>MongoDB</a:t>
          </a:r>
          <a:endParaRPr lang="en-US" dirty="0"/>
        </a:p>
      </dgm:t>
    </dgm:pt>
    <dgm:pt modelId="{2FFD4A11-5EE3-E74F-BD01-23FF38FFFC9E}" type="parTrans" cxnId="{00F38AC0-7841-A345-B54E-3231C2D948A4}">
      <dgm:prSet/>
      <dgm:spPr/>
      <dgm:t>
        <a:bodyPr/>
        <a:lstStyle/>
        <a:p>
          <a:endParaRPr lang="en-US"/>
        </a:p>
      </dgm:t>
    </dgm:pt>
    <dgm:pt modelId="{D1DFF387-0654-0942-9069-5AE53D9B923A}" type="sibTrans" cxnId="{00F38AC0-7841-A345-B54E-3231C2D948A4}">
      <dgm:prSet/>
      <dgm:spPr/>
      <dgm:t>
        <a:bodyPr/>
        <a:lstStyle/>
        <a:p>
          <a:endParaRPr lang="en-US"/>
        </a:p>
      </dgm:t>
    </dgm:pt>
    <dgm:pt modelId="{9F31F297-A494-AC42-B58A-5ED8A6D8BB1A}">
      <dgm:prSet phldrT="[Text]"/>
      <dgm:spPr/>
      <dgm:t>
        <a:bodyPr/>
        <a:lstStyle/>
        <a:p>
          <a:r>
            <a:rPr lang="en-US" dirty="0" smtClean="0"/>
            <a:t>Users Management.</a:t>
          </a:r>
          <a:endParaRPr lang="en-US" dirty="0"/>
        </a:p>
      </dgm:t>
    </dgm:pt>
    <dgm:pt modelId="{99FE3D83-6435-3047-85B2-D19890A31D7A}" type="parTrans" cxnId="{F29FEFA3-6008-4640-8442-61DEA9ED29AD}">
      <dgm:prSet/>
      <dgm:spPr/>
      <dgm:t>
        <a:bodyPr/>
        <a:lstStyle/>
        <a:p>
          <a:endParaRPr lang="en-US"/>
        </a:p>
      </dgm:t>
    </dgm:pt>
    <dgm:pt modelId="{2CC15773-5062-9D46-A690-3487546E9231}" type="sibTrans" cxnId="{F29FEFA3-6008-4640-8442-61DEA9ED29AD}">
      <dgm:prSet/>
      <dgm:spPr/>
      <dgm:t>
        <a:bodyPr/>
        <a:lstStyle/>
        <a:p>
          <a:endParaRPr lang="en-US"/>
        </a:p>
      </dgm:t>
    </dgm:pt>
    <dgm:pt modelId="{D8D8753D-9219-EC45-ADCF-4C076C437415}">
      <dgm:prSet phldrT="[Text]"/>
      <dgm:spPr/>
      <dgm:t>
        <a:bodyPr/>
        <a:lstStyle/>
        <a:p>
          <a:r>
            <a:rPr lang="en-US" dirty="0" smtClean="0"/>
            <a:t>Shipping Management</a:t>
          </a:r>
          <a:endParaRPr lang="en-US" dirty="0"/>
        </a:p>
      </dgm:t>
    </dgm:pt>
    <dgm:pt modelId="{2C3CDF6B-CCED-EF41-A6BE-921294FAFDD3}" type="parTrans" cxnId="{91531EED-7AB0-6245-B66B-AB1687394464}">
      <dgm:prSet/>
      <dgm:spPr/>
      <dgm:t>
        <a:bodyPr/>
        <a:lstStyle/>
        <a:p>
          <a:endParaRPr lang="en-US"/>
        </a:p>
      </dgm:t>
    </dgm:pt>
    <dgm:pt modelId="{54C37B3F-E43B-2E4D-BA44-65771A0FDBB7}" type="sibTrans" cxnId="{91531EED-7AB0-6245-B66B-AB1687394464}">
      <dgm:prSet/>
      <dgm:spPr/>
      <dgm:t>
        <a:bodyPr/>
        <a:lstStyle/>
        <a:p>
          <a:endParaRPr lang="en-US"/>
        </a:p>
      </dgm:t>
    </dgm:pt>
    <dgm:pt modelId="{B240973A-190C-8247-8C8B-C758A42CF626}">
      <dgm:prSet phldrT="[Text]"/>
      <dgm:spPr/>
      <dgm:t>
        <a:bodyPr/>
        <a:lstStyle/>
        <a:p>
          <a:r>
            <a:rPr lang="en-US" dirty="0" smtClean="0"/>
            <a:t>Cassandra</a:t>
          </a:r>
          <a:endParaRPr lang="en-US" dirty="0"/>
        </a:p>
      </dgm:t>
    </dgm:pt>
    <dgm:pt modelId="{019B6138-84AF-EA40-8128-AE180E9760B1}" type="parTrans" cxnId="{F72AF488-DEC1-0A4E-9B67-04C87ABC7D7F}">
      <dgm:prSet/>
      <dgm:spPr/>
      <dgm:t>
        <a:bodyPr/>
        <a:lstStyle/>
        <a:p>
          <a:endParaRPr lang="en-US"/>
        </a:p>
      </dgm:t>
    </dgm:pt>
    <dgm:pt modelId="{D3BA0AD5-A31D-E94C-BEC4-9B3A94EB8786}" type="sibTrans" cxnId="{F72AF488-DEC1-0A4E-9B67-04C87ABC7D7F}">
      <dgm:prSet/>
      <dgm:spPr/>
      <dgm:t>
        <a:bodyPr/>
        <a:lstStyle/>
        <a:p>
          <a:endParaRPr lang="en-US"/>
        </a:p>
      </dgm:t>
    </dgm:pt>
    <dgm:pt modelId="{EA654B1B-7B21-834B-8F4D-21527C816962}">
      <dgm:prSet phldrT="[Text]"/>
      <dgm:spPr/>
      <dgm:t>
        <a:bodyPr/>
        <a:lstStyle/>
        <a:p>
          <a:r>
            <a:rPr lang="en-US" dirty="0" smtClean="0"/>
            <a:t>Analytics Service</a:t>
          </a:r>
          <a:endParaRPr lang="en-US" dirty="0"/>
        </a:p>
      </dgm:t>
    </dgm:pt>
    <dgm:pt modelId="{C0F59822-A678-524C-B0D1-45C0248CFBF0}" type="parTrans" cxnId="{AE0C41D6-CA3B-8640-8769-B3E8A0CBD07D}">
      <dgm:prSet/>
      <dgm:spPr/>
      <dgm:t>
        <a:bodyPr/>
        <a:lstStyle/>
        <a:p>
          <a:endParaRPr lang="en-US"/>
        </a:p>
      </dgm:t>
    </dgm:pt>
    <dgm:pt modelId="{2038526B-09FC-8E46-B9BB-D4DA5A2DD68E}" type="sibTrans" cxnId="{AE0C41D6-CA3B-8640-8769-B3E8A0CBD07D}">
      <dgm:prSet/>
      <dgm:spPr/>
      <dgm:t>
        <a:bodyPr/>
        <a:lstStyle/>
        <a:p>
          <a:endParaRPr lang="en-US"/>
        </a:p>
      </dgm:t>
    </dgm:pt>
    <dgm:pt modelId="{E45A7150-D72C-F548-B3BF-7A0A45C706E5}">
      <dgm:prSet phldrT="[Text]"/>
      <dgm:spPr/>
      <dgm:t>
        <a:bodyPr/>
        <a:lstStyle/>
        <a:p>
          <a:r>
            <a:rPr lang="en-US" dirty="0" smtClean="0"/>
            <a:t>Logging Service</a:t>
          </a:r>
          <a:endParaRPr lang="en-US" dirty="0"/>
        </a:p>
      </dgm:t>
    </dgm:pt>
    <dgm:pt modelId="{4AE67FE9-219B-4E4B-9FDE-B9B8A51F9E19}" type="parTrans" cxnId="{72C673F5-1C34-C546-A84F-3A7EC142A897}">
      <dgm:prSet/>
      <dgm:spPr/>
      <dgm:t>
        <a:bodyPr/>
        <a:lstStyle/>
        <a:p>
          <a:endParaRPr lang="en-US"/>
        </a:p>
      </dgm:t>
    </dgm:pt>
    <dgm:pt modelId="{D0F8A3A1-DF25-304E-8916-F3FEE9EF9363}" type="sibTrans" cxnId="{72C673F5-1C34-C546-A84F-3A7EC142A897}">
      <dgm:prSet/>
      <dgm:spPr/>
      <dgm:t>
        <a:bodyPr/>
        <a:lstStyle/>
        <a:p>
          <a:endParaRPr lang="en-US"/>
        </a:p>
      </dgm:t>
    </dgm:pt>
    <dgm:pt modelId="{57D75987-06A5-D04F-B3D0-4ADB6204C2B3}">
      <dgm:prSet phldrT="[Text]"/>
      <dgm:spPr/>
      <dgm:t>
        <a:bodyPr/>
        <a:lstStyle/>
        <a:p>
          <a:r>
            <a:rPr lang="en-US" dirty="0" smtClean="0"/>
            <a:t>Cache Service.</a:t>
          </a:r>
          <a:endParaRPr lang="en-US" dirty="0"/>
        </a:p>
      </dgm:t>
    </dgm:pt>
    <dgm:pt modelId="{CC2CFD5C-1CE7-2349-A5FD-A4101E5958ED}" type="parTrans" cxnId="{63583BAC-540D-FD40-AAFD-0CAC0F4D1084}">
      <dgm:prSet/>
      <dgm:spPr/>
      <dgm:t>
        <a:bodyPr/>
        <a:lstStyle/>
        <a:p>
          <a:endParaRPr lang="en-US"/>
        </a:p>
      </dgm:t>
    </dgm:pt>
    <dgm:pt modelId="{84E365F3-1654-E24B-9491-C6DC5D087C4B}" type="sibTrans" cxnId="{63583BAC-540D-FD40-AAFD-0CAC0F4D1084}">
      <dgm:prSet/>
      <dgm:spPr/>
      <dgm:t>
        <a:bodyPr/>
        <a:lstStyle/>
        <a:p>
          <a:endParaRPr lang="en-US"/>
        </a:p>
      </dgm:t>
    </dgm:pt>
    <dgm:pt modelId="{0A9C0E39-94EE-224A-A277-4C0CF089F59B}">
      <dgm:prSet phldrT="[Text]"/>
      <dgm:spPr/>
      <dgm:t>
        <a:bodyPr/>
        <a:lstStyle/>
        <a:p>
          <a:r>
            <a:rPr lang="en-US" dirty="0" smtClean="0"/>
            <a:t>Product Review &amp; Wish list Management</a:t>
          </a:r>
          <a:endParaRPr lang="en-US" dirty="0"/>
        </a:p>
      </dgm:t>
    </dgm:pt>
    <dgm:pt modelId="{B5005CCE-B062-6347-89A6-E4FBA6DE39A2}" type="parTrans" cxnId="{814A8D1D-A18F-7D4F-89F9-BFCE26D23B85}">
      <dgm:prSet/>
      <dgm:spPr/>
      <dgm:t>
        <a:bodyPr/>
        <a:lstStyle/>
        <a:p>
          <a:endParaRPr lang="en-US"/>
        </a:p>
      </dgm:t>
    </dgm:pt>
    <dgm:pt modelId="{84A47AD7-DE50-4842-820F-20AB59547E9F}" type="sibTrans" cxnId="{814A8D1D-A18F-7D4F-89F9-BFCE26D23B85}">
      <dgm:prSet/>
      <dgm:spPr/>
      <dgm:t>
        <a:bodyPr/>
        <a:lstStyle/>
        <a:p>
          <a:endParaRPr lang="en-US"/>
        </a:p>
      </dgm:t>
    </dgm:pt>
    <dgm:pt modelId="{43FA63E4-A833-5E41-A0E1-327C67282C64}">
      <dgm:prSet phldrT="[Text]"/>
      <dgm:spPr/>
      <dgm:t>
        <a:bodyPr/>
        <a:lstStyle/>
        <a:p>
          <a:r>
            <a:rPr lang="en-US" dirty="0" smtClean="0"/>
            <a:t>History Data.</a:t>
          </a:r>
          <a:endParaRPr lang="en-US" dirty="0"/>
        </a:p>
      </dgm:t>
    </dgm:pt>
    <dgm:pt modelId="{C7A16688-A515-6D40-9DCE-91970EFE869F}" type="parTrans" cxnId="{263C2949-75E9-1543-87DC-C2721E6E15B2}">
      <dgm:prSet/>
      <dgm:spPr/>
      <dgm:t>
        <a:bodyPr/>
        <a:lstStyle/>
        <a:p>
          <a:endParaRPr lang="en-US"/>
        </a:p>
      </dgm:t>
    </dgm:pt>
    <dgm:pt modelId="{40AF693D-A180-1848-BED5-367672AB6276}" type="sibTrans" cxnId="{263C2949-75E9-1543-87DC-C2721E6E15B2}">
      <dgm:prSet/>
      <dgm:spPr/>
      <dgm:t>
        <a:bodyPr/>
        <a:lstStyle/>
        <a:p>
          <a:endParaRPr lang="en-US"/>
        </a:p>
      </dgm:t>
    </dgm:pt>
    <dgm:pt modelId="{3343F4EF-2174-FE4F-B80B-E9F4F062F3B5}">
      <dgm:prSet phldrT="[Text]"/>
      <dgm:spPr/>
      <dgm:t>
        <a:bodyPr/>
        <a:lstStyle/>
        <a:p>
          <a:r>
            <a:rPr lang="en-US" dirty="0" smtClean="0"/>
            <a:t>Product &amp; Category Management.</a:t>
          </a:r>
          <a:endParaRPr lang="en-US" dirty="0"/>
        </a:p>
      </dgm:t>
    </dgm:pt>
    <dgm:pt modelId="{748730B2-BBAD-5E49-8F91-9444748642DD}" type="parTrans" cxnId="{B4C72123-156F-9F4C-A739-B0D7B1D73C33}">
      <dgm:prSet/>
      <dgm:spPr/>
      <dgm:t>
        <a:bodyPr/>
        <a:lstStyle/>
        <a:p>
          <a:endParaRPr lang="en-US"/>
        </a:p>
      </dgm:t>
    </dgm:pt>
    <dgm:pt modelId="{6B32891C-7146-1B4C-9D4B-93D8262A6A4F}" type="sibTrans" cxnId="{B4C72123-156F-9F4C-A739-B0D7B1D73C33}">
      <dgm:prSet/>
      <dgm:spPr/>
      <dgm:t>
        <a:bodyPr/>
        <a:lstStyle/>
        <a:p>
          <a:endParaRPr lang="en-US"/>
        </a:p>
      </dgm:t>
    </dgm:pt>
    <dgm:pt modelId="{7C195781-3D72-CC4C-9877-56371AA6ABBB}">
      <dgm:prSet/>
      <dgm:spPr/>
      <dgm:t>
        <a:bodyPr/>
        <a:lstStyle/>
        <a:p>
          <a:r>
            <a:rPr lang="en-US" dirty="0" smtClean="0"/>
            <a:t>Neo4j</a:t>
          </a:r>
          <a:endParaRPr lang="en-US" dirty="0"/>
        </a:p>
      </dgm:t>
    </dgm:pt>
    <dgm:pt modelId="{57B92F2D-189B-EE4D-8B24-3354E09E35E4}" type="parTrans" cxnId="{5BECC590-4BBC-AB40-BE25-5F692FA1F337}">
      <dgm:prSet/>
      <dgm:spPr/>
      <dgm:t>
        <a:bodyPr/>
        <a:lstStyle/>
        <a:p>
          <a:endParaRPr lang="en-US"/>
        </a:p>
      </dgm:t>
    </dgm:pt>
    <dgm:pt modelId="{3476D250-02BF-7B49-9E2E-4D846E6A0366}" type="sibTrans" cxnId="{5BECC590-4BBC-AB40-BE25-5F692FA1F337}">
      <dgm:prSet/>
      <dgm:spPr/>
      <dgm:t>
        <a:bodyPr/>
        <a:lstStyle/>
        <a:p>
          <a:endParaRPr lang="en-US"/>
        </a:p>
      </dgm:t>
    </dgm:pt>
    <dgm:pt modelId="{2149F174-89A1-3248-9C97-4C1DAB32B245}">
      <dgm:prSet/>
      <dgm:spPr/>
      <dgm:t>
        <a:bodyPr/>
        <a:lstStyle/>
        <a:p>
          <a:r>
            <a:rPr lang="en-US" dirty="0" smtClean="0"/>
            <a:t>Recommendations System.</a:t>
          </a:r>
          <a:endParaRPr lang="en-US" dirty="0"/>
        </a:p>
      </dgm:t>
    </dgm:pt>
    <dgm:pt modelId="{2D9C14C4-5520-E14E-B1B1-117FE12C0007}" type="parTrans" cxnId="{CBB196FC-8C39-BF4B-AAAC-98ACC0809B4A}">
      <dgm:prSet/>
      <dgm:spPr/>
      <dgm:t>
        <a:bodyPr/>
        <a:lstStyle/>
        <a:p>
          <a:endParaRPr lang="en-US"/>
        </a:p>
      </dgm:t>
    </dgm:pt>
    <dgm:pt modelId="{17CF49FB-2544-B441-A27B-70EF27AF9F6D}" type="sibTrans" cxnId="{CBB196FC-8C39-BF4B-AAAC-98ACC0809B4A}">
      <dgm:prSet/>
      <dgm:spPr/>
      <dgm:t>
        <a:bodyPr/>
        <a:lstStyle/>
        <a:p>
          <a:endParaRPr lang="en-US"/>
        </a:p>
      </dgm:t>
    </dgm:pt>
    <dgm:pt modelId="{5824B7BF-6BCA-BC4C-B6EA-A095B4865729}">
      <dgm:prSet/>
      <dgm:spPr/>
      <dgm:t>
        <a:bodyPr/>
        <a:lstStyle/>
        <a:p>
          <a:r>
            <a:rPr lang="en-US" dirty="0" err="1" smtClean="0"/>
            <a:t>ElasticSearch</a:t>
          </a:r>
          <a:endParaRPr lang="en-US" dirty="0"/>
        </a:p>
      </dgm:t>
    </dgm:pt>
    <dgm:pt modelId="{C45E8ADC-222A-D347-8ECE-5406B05E8BB9}" type="parTrans" cxnId="{8407B099-F00B-9847-BC08-9065CDB5B2AA}">
      <dgm:prSet/>
      <dgm:spPr/>
      <dgm:t>
        <a:bodyPr/>
        <a:lstStyle/>
        <a:p>
          <a:endParaRPr lang="en-US"/>
        </a:p>
      </dgm:t>
    </dgm:pt>
    <dgm:pt modelId="{D7D73AF6-9B3D-1646-BD08-1067D589C25D}" type="sibTrans" cxnId="{8407B099-F00B-9847-BC08-9065CDB5B2AA}">
      <dgm:prSet/>
      <dgm:spPr/>
      <dgm:t>
        <a:bodyPr/>
        <a:lstStyle/>
        <a:p>
          <a:endParaRPr lang="en-US"/>
        </a:p>
      </dgm:t>
    </dgm:pt>
    <dgm:pt modelId="{99A9FB05-60DB-E041-B3EB-5788A8F5434B}">
      <dgm:prSet/>
      <dgm:spPr/>
      <dgm:t>
        <a:bodyPr/>
        <a:lstStyle/>
        <a:p>
          <a:r>
            <a:rPr lang="en-US" dirty="0" smtClean="0"/>
            <a:t>Product Search.</a:t>
          </a:r>
          <a:endParaRPr lang="en-US" dirty="0"/>
        </a:p>
      </dgm:t>
    </dgm:pt>
    <dgm:pt modelId="{5B09BC17-E69A-0A4B-8342-F1616C35A137}" type="parTrans" cxnId="{465E8A04-467F-DB49-A2B8-EE3DFB6CEA0E}">
      <dgm:prSet/>
      <dgm:spPr/>
      <dgm:t>
        <a:bodyPr/>
        <a:lstStyle/>
        <a:p>
          <a:endParaRPr lang="en-US"/>
        </a:p>
      </dgm:t>
    </dgm:pt>
    <dgm:pt modelId="{26AC5B5F-9F53-FB46-8389-8131277C7C9E}" type="sibTrans" cxnId="{465E8A04-467F-DB49-A2B8-EE3DFB6CEA0E}">
      <dgm:prSet/>
      <dgm:spPr/>
      <dgm:t>
        <a:bodyPr/>
        <a:lstStyle/>
        <a:p>
          <a:endParaRPr lang="en-US"/>
        </a:p>
      </dgm:t>
    </dgm:pt>
    <dgm:pt modelId="{A6F117D4-E99E-6446-9561-087855688F8D}">
      <dgm:prSet/>
      <dgm:spPr/>
      <dgm:t>
        <a:bodyPr/>
        <a:lstStyle/>
        <a:p>
          <a:r>
            <a:rPr lang="en-US" dirty="0" smtClean="0"/>
            <a:t>MySQL</a:t>
          </a:r>
          <a:endParaRPr lang="en-US" dirty="0"/>
        </a:p>
      </dgm:t>
    </dgm:pt>
    <dgm:pt modelId="{6C32B90B-9E12-3843-8FE9-975C05B699F4}" type="parTrans" cxnId="{2FF0DFFA-FC88-F74A-87CD-9668C861148A}">
      <dgm:prSet/>
      <dgm:spPr/>
      <dgm:t>
        <a:bodyPr/>
        <a:lstStyle/>
        <a:p>
          <a:endParaRPr lang="en-US"/>
        </a:p>
      </dgm:t>
    </dgm:pt>
    <dgm:pt modelId="{D390B792-A0C6-9B44-8A34-62F0E2849577}" type="sibTrans" cxnId="{2FF0DFFA-FC88-F74A-87CD-9668C861148A}">
      <dgm:prSet/>
      <dgm:spPr/>
      <dgm:t>
        <a:bodyPr/>
        <a:lstStyle/>
        <a:p>
          <a:endParaRPr lang="en-US"/>
        </a:p>
      </dgm:t>
    </dgm:pt>
    <dgm:pt modelId="{0EEDCA61-213D-6145-A56B-5C2709396D87}">
      <dgm:prSet/>
      <dgm:spPr/>
      <dgm:t>
        <a:bodyPr/>
        <a:lstStyle/>
        <a:p>
          <a:r>
            <a:rPr lang="en-US" dirty="0" smtClean="0"/>
            <a:t>Finance (orders &amp; payments)</a:t>
          </a:r>
          <a:endParaRPr lang="en-US" dirty="0"/>
        </a:p>
      </dgm:t>
    </dgm:pt>
    <dgm:pt modelId="{9E7D38F5-860F-6346-A172-137619E92492}" type="parTrans" cxnId="{5FCB27F6-27A1-6847-975E-9FA38CBDCD24}">
      <dgm:prSet/>
      <dgm:spPr/>
      <dgm:t>
        <a:bodyPr/>
        <a:lstStyle/>
        <a:p>
          <a:endParaRPr lang="en-US"/>
        </a:p>
      </dgm:t>
    </dgm:pt>
    <dgm:pt modelId="{1D5FFE10-C604-3F4A-8011-76886F113C75}" type="sibTrans" cxnId="{5FCB27F6-27A1-6847-975E-9FA38CBDCD24}">
      <dgm:prSet/>
      <dgm:spPr/>
      <dgm:t>
        <a:bodyPr/>
        <a:lstStyle/>
        <a:p>
          <a:endParaRPr lang="en-US"/>
        </a:p>
      </dgm:t>
    </dgm:pt>
    <dgm:pt modelId="{6D8E0AF8-9FC5-9C41-A1EC-E3C26D81A7A6}">
      <dgm:prSet/>
      <dgm:spPr/>
      <dgm:t>
        <a:bodyPr/>
        <a:lstStyle/>
        <a:p>
          <a:r>
            <a:rPr lang="en-US" dirty="0" smtClean="0"/>
            <a:t>Inventory Management.</a:t>
          </a:r>
          <a:endParaRPr lang="en-US" dirty="0"/>
        </a:p>
      </dgm:t>
    </dgm:pt>
    <dgm:pt modelId="{CB293442-99C6-894A-9828-48B81B9B1B89}" type="parTrans" cxnId="{64085F56-D26E-4D49-BD8C-AC1294ABE14E}">
      <dgm:prSet/>
      <dgm:spPr/>
      <dgm:t>
        <a:bodyPr/>
        <a:lstStyle/>
        <a:p>
          <a:endParaRPr lang="en-US"/>
        </a:p>
      </dgm:t>
    </dgm:pt>
    <dgm:pt modelId="{436715D8-442C-264B-8F84-AAD01DC6C349}" type="sibTrans" cxnId="{64085F56-D26E-4D49-BD8C-AC1294ABE14E}">
      <dgm:prSet/>
      <dgm:spPr/>
      <dgm:t>
        <a:bodyPr/>
        <a:lstStyle/>
        <a:p>
          <a:endParaRPr lang="en-US"/>
        </a:p>
      </dgm:t>
    </dgm:pt>
    <dgm:pt modelId="{928A5A75-AAC9-3649-BBE4-DE81400F90CA}">
      <dgm:prSet phldrT="[Text]"/>
      <dgm:spPr/>
      <dgm:t>
        <a:bodyPr/>
        <a:lstStyle/>
        <a:p>
          <a:r>
            <a:rPr lang="en-US" dirty="0" smtClean="0"/>
            <a:t>Login, Cart, and Products Analytics Service.</a:t>
          </a:r>
          <a:endParaRPr lang="en-US" dirty="0"/>
        </a:p>
      </dgm:t>
    </dgm:pt>
    <dgm:pt modelId="{38460D07-FBF0-6C42-A003-296AFB1AEEC5}" type="parTrans" cxnId="{4B476649-AAA0-EB4C-B434-010ECEE9BE98}">
      <dgm:prSet/>
      <dgm:spPr/>
      <dgm:t>
        <a:bodyPr/>
        <a:lstStyle/>
        <a:p>
          <a:endParaRPr lang="en-US"/>
        </a:p>
      </dgm:t>
    </dgm:pt>
    <dgm:pt modelId="{F2C56C77-DC09-1A4F-B8F3-99A55725E5DE}" type="sibTrans" cxnId="{4B476649-AAA0-EB4C-B434-010ECEE9BE98}">
      <dgm:prSet/>
      <dgm:spPr/>
      <dgm:t>
        <a:bodyPr/>
        <a:lstStyle/>
        <a:p>
          <a:endParaRPr lang="en-US"/>
        </a:p>
      </dgm:t>
    </dgm:pt>
    <dgm:pt modelId="{AD459CE0-784B-3240-926E-DD769DE9E336}" type="pres">
      <dgm:prSet presAssocID="{C0DDAAED-55F8-F941-A015-EB402295C7A7}" presName="Name0" presStyleCnt="0">
        <dgm:presLayoutVars>
          <dgm:dir/>
          <dgm:animLvl val="lvl"/>
          <dgm:resizeHandles val="exact"/>
        </dgm:presLayoutVars>
      </dgm:prSet>
      <dgm:spPr/>
      <dgm:t>
        <a:bodyPr/>
        <a:lstStyle/>
        <a:p>
          <a:endParaRPr lang="en-US"/>
        </a:p>
      </dgm:t>
    </dgm:pt>
    <dgm:pt modelId="{6F23C2D1-6802-BA4E-ACC0-852AA3A7CBCB}" type="pres">
      <dgm:prSet presAssocID="{6B20740C-F573-DB42-BEEC-3B9694B52C25}" presName="composite" presStyleCnt="0"/>
      <dgm:spPr/>
    </dgm:pt>
    <dgm:pt modelId="{CEA326BE-9F9F-064A-A2AB-B7C0F41F9619}" type="pres">
      <dgm:prSet presAssocID="{6B20740C-F573-DB42-BEEC-3B9694B52C25}" presName="parTx" presStyleLbl="alignNode1" presStyleIdx="0" presStyleCnt="6">
        <dgm:presLayoutVars>
          <dgm:chMax val="0"/>
          <dgm:chPref val="0"/>
          <dgm:bulletEnabled val="1"/>
        </dgm:presLayoutVars>
      </dgm:prSet>
      <dgm:spPr/>
      <dgm:t>
        <a:bodyPr/>
        <a:lstStyle/>
        <a:p>
          <a:endParaRPr lang="en-US"/>
        </a:p>
      </dgm:t>
    </dgm:pt>
    <dgm:pt modelId="{B6D04FE9-F7EF-734B-B0CC-67233D4A67BE}" type="pres">
      <dgm:prSet presAssocID="{6B20740C-F573-DB42-BEEC-3B9694B52C25}" presName="desTx" presStyleLbl="alignAccFollowNode1" presStyleIdx="0" presStyleCnt="6">
        <dgm:presLayoutVars>
          <dgm:bulletEnabled val="1"/>
        </dgm:presLayoutVars>
      </dgm:prSet>
      <dgm:spPr/>
      <dgm:t>
        <a:bodyPr/>
        <a:lstStyle/>
        <a:p>
          <a:endParaRPr lang="en-US"/>
        </a:p>
      </dgm:t>
    </dgm:pt>
    <dgm:pt modelId="{E33115DC-88E5-6542-B6F2-AB4978543B2A}" type="pres">
      <dgm:prSet presAssocID="{CD7026E7-5744-9341-B5BA-D5B4A6BB88A9}" presName="space" presStyleCnt="0"/>
      <dgm:spPr/>
    </dgm:pt>
    <dgm:pt modelId="{688ECEA8-B1AD-D347-808A-25F95DCD877E}" type="pres">
      <dgm:prSet presAssocID="{F767CCC9-1D57-4946-AA70-B375F430D7F2}" presName="composite" presStyleCnt="0"/>
      <dgm:spPr/>
    </dgm:pt>
    <dgm:pt modelId="{D25A153F-9A3E-A041-8957-C63DAA33083E}" type="pres">
      <dgm:prSet presAssocID="{F767CCC9-1D57-4946-AA70-B375F430D7F2}" presName="parTx" presStyleLbl="alignNode1" presStyleIdx="1" presStyleCnt="6">
        <dgm:presLayoutVars>
          <dgm:chMax val="0"/>
          <dgm:chPref val="0"/>
          <dgm:bulletEnabled val="1"/>
        </dgm:presLayoutVars>
      </dgm:prSet>
      <dgm:spPr/>
      <dgm:t>
        <a:bodyPr/>
        <a:lstStyle/>
        <a:p>
          <a:endParaRPr lang="en-US"/>
        </a:p>
      </dgm:t>
    </dgm:pt>
    <dgm:pt modelId="{46D9B459-7DD1-3348-B4B7-EA57773FE325}" type="pres">
      <dgm:prSet presAssocID="{F767CCC9-1D57-4946-AA70-B375F430D7F2}" presName="desTx" presStyleLbl="alignAccFollowNode1" presStyleIdx="1" presStyleCnt="6">
        <dgm:presLayoutVars>
          <dgm:bulletEnabled val="1"/>
        </dgm:presLayoutVars>
      </dgm:prSet>
      <dgm:spPr/>
      <dgm:t>
        <a:bodyPr/>
        <a:lstStyle/>
        <a:p>
          <a:endParaRPr lang="en-US"/>
        </a:p>
      </dgm:t>
    </dgm:pt>
    <dgm:pt modelId="{DDB7AFC0-55E2-D94E-8A73-6D5DA9B0875B}" type="pres">
      <dgm:prSet presAssocID="{D1DFF387-0654-0942-9069-5AE53D9B923A}" presName="space" presStyleCnt="0"/>
      <dgm:spPr/>
    </dgm:pt>
    <dgm:pt modelId="{BACD85C4-C706-C24A-BA05-3BE0CD30E08B}" type="pres">
      <dgm:prSet presAssocID="{B240973A-190C-8247-8C8B-C758A42CF626}" presName="composite" presStyleCnt="0"/>
      <dgm:spPr/>
    </dgm:pt>
    <dgm:pt modelId="{6049EBEC-830C-2346-BC30-5BE3F662E4AE}" type="pres">
      <dgm:prSet presAssocID="{B240973A-190C-8247-8C8B-C758A42CF626}" presName="parTx" presStyleLbl="alignNode1" presStyleIdx="2" presStyleCnt="6">
        <dgm:presLayoutVars>
          <dgm:chMax val="0"/>
          <dgm:chPref val="0"/>
          <dgm:bulletEnabled val="1"/>
        </dgm:presLayoutVars>
      </dgm:prSet>
      <dgm:spPr/>
      <dgm:t>
        <a:bodyPr/>
        <a:lstStyle/>
        <a:p>
          <a:endParaRPr lang="en-US"/>
        </a:p>
      </dgm:t>
    </dgm:pt>
    <dgm:pt modelId="{71BB6B8A-74F5-4D41-BE63-774AB6AEEDE3}" type="pres">
      <dgm:prSet presAssocID="{B240973A-190C-8247-8C8B-C758A42CF626}" presName="desTx" presStyleLbl="alignAccFollowNode1" presStyleIdx="2" presStyleCnt="6">
        <dgm:presLayoutVars>
          <dgm:bulletEnabled val="1"/>
        </dgm:presLayoutVars>
      </dgm:prSet>
      <dgm:spPr/>
      <dgm:t>
        <a:bodyPr/>
        <a:lstStyle/>
        <a:p>
          <a:endParaRPr lang="en-US"/>
        </a:p>
      </dgm:t>
    </dgm:pt>
    <dgm:pt modelId="{65318B38-ED4E-BD40-BBBA-2E5CA3DC3B87}" type="pres">
      <dgm:prSet presAssocID="{D3BA0AD5-A31D-E94C-BEC4-9B3A94EB8786}" presName="space" presStyleCnt="0"/>
      <dgm:spPr/>
    </dgm:pt>
    <dgm:pt modelId="{1E05DF0B-377F-8846-8CCF-71DAFE85BACA}" type="pres">
      <dgm:prSet presAssocID="{7C195781-3D72-CC4C-9877-56371AA6ABBB}" presName="composite" presStyleCnt="0"/>
      <dgm:spPr/>
    </dgm:pt>
    <dgm:pt modelId="{AA4A5087-B2FE-D24C-9ABB-DAE99053882A}" type="pres">
      <dgm:prSet presAssocID="{7C195781-3D72-CC4C-9877-56371AA6ABBB}" presName="parTx" presStyleLbl="alignNode1" presStyleIdx="3" presStyleCnt="6">
        <dgm:presLayoutVars>
          <dgm:chMax val="0"/>
          <dgm:chPref val="0"/>
          <dgm:bulletEnabled val="1"/>
        </dgm:presLayoutVars>
      </dgm:prSet>
      <dgm:spPr/>
      <dgm:t>
        <a:bodyPr/>
        <a:lstStyle/>
        <a:p>
          <a:endParaRPr lang="en-US"/>
        </a:p>
      </dgm:t>
    </dgm:pt>
    <dgm:pt modelId="{0B00BD93-FA30-C74E-9ABD-320F5002FE87}" type="pres">
      <dgm:prSet presAssocID="{7C195781-3D72-CC4C-9877-56371AA6ABBB}" presName="desTx" presStyleLbl="alignAccFollowNode1" presStyleIdx="3" presStyleCnt="6">
        <dgm:presLayoutVars>
          <dgm:bulletEnabled val="1"/>
        </dgm:presLayoutVars>
      </dgm:prSet>
      <dgm:spPr/>
      <dgm:t>
        <a:bodyPr/>
        <a:lstStyle/>
        <a:p>
          <a:endParaRPr lang="en-US"/>
        </a:p>
      </dgm:t>
    </dgm:pt>
    <dgm:pt modelId="{6849010E-CDD4-D44F-9D08-1BA88C622EC3}" type="pres">
      <dgm:prSet presAssocID="{3476D250-02BF-7B49-9E2E-4D846E6A0366}" presName="space" presStyleCnt="0"/>
      <dgm:spPr/>
    </dgm:pt>
    <dgm:pt modelId="{CE225BA8-6B49-9942-A225-375E462CE463}" type="pres">
      <dgm:prSet presAssocID="{5824B7BF-6BCA-BC4C-B6EA-A095B4865729}" presName="composite" presStyleCnt="0"/>
      <dgm:spPr/>
    </dgm:pt>
    <dgm:pt modelId="{7338BA00-1284-B440-A8C7-7C9343FBCB24}" type="pres">
      <dgm:prSet presAssocID="{5824B7BF-6BCA-BC4C-B6EA-A095B4865729}" presName="parTx" presStyleLbl="alignNode1" presStyleIdx="4" presStyleCnt="6">
        <dgm:presLayoutVars>
          <dgm:chMax val="0"/>
          <dgm:chPref val="0"/>
          <dgm:bulletEnabled val="1"/>
        </dgm:presLayoutVars>
      </dgm:prSet>
      <dgm:spPr/>
      <dgm:t>
        <a:bodyPr/>
        <a:lstStyle/>
        <a:p>
          <a:endParaRPr lang="en-US"/>
        </a:p>
      </dgm:t>
    </dgm:pt>
    <dgm:pt modelId="{975D431D-C0B8-7F4E-8E8E-4F21941A171B}" type="pres">
      <dgm:prSet presAssocID="{5824B7BF-6BCA-BC4C-B6EA-A095B4865729}" presName="desTx" presStyleLbl="alignAccFollowNode1" presStyleIdx="4" presStyleCnt="6">
        <dgm:presLayoutVars>
          <dgm:bulletEnabled val="1"/>
        </dgm:presLayoutVars>
      </dgm:prSet>
      <dgm:spPr/>
      <dgm:t>
        <a:bodyPr/>
        <a:lstStyle/>
        <a:p>
          <a:endParaRPr lang="en-US"/>
        </a:p>
      </dgm:t>
    </dgm:pt>
    <dgm:pt modelId="{E3060BE8-6451-A14B-B880-5C65A8CD4174}" type="pres">
      <dgm:prSet presAssocID="{D7D73AF6-9B3D-1646-BD08-1067D589C25D}" presName="space" presStyleCnt="0"/>
      <dgm:spPr/>
    </dgm:pt>
    <dgm:pt modelId="{04D35045-5E22-4A41-AFDE-913888CBB48D}" type="pres">
      <dgm:prSet presAssocID="{A6F117D4-E99E-6446-9561-087855688F8D}" presName="composite" presStyleCnt="0"/>
      <dgm:spPr/>
    </dgm:pt>
    <dgm:pt modelId="{B066BC42-BB77-4042-846F-3190F2093771}" type="pres">
      <dgm:prSet presAssocID="{A6F117D4-E99E-6446-9561-087855688F8D}" presName="parTx" presStyleLbl="alignNode1" presStyleIdx="5" presStyleCnt="6">
        <dgm:presLayoutVars>
          <dgm:chMax val="0"/>
          <dgm:chPref val="0"/>
          <dgm:bulletEnabled val="1"/>
        </dgm:presLayoutVars>
      </dgm:prSet>
      <dgm:spPr/>
      <dgm:t>
        <a:bodyPr/>
        <a:lstStyle/>
        <a:p>
          <a:endParaRPr lang="en-US"/>
        </a:p>
      </dgm:t>
    </dgm:pt>
    <dgm:pt modelId="{15C21B62-CB02-4948-B5A7-346F756BD989}" type="pres">
      <dgm:prSet presAssocID="{A6F117D4-E99E-6446-9561-087855688F8D}" presName="desTx" presStyleLbl="alignAccFollowNode1" presStyleIdx="5" presStyleCnt="6">
        <dgm:presLayoutVars>
          <dgm:bulletEnabled val="1"/>
        </dgm:presLayoutVars>
      </dgm:prSet>
      <dgm:spPr/>
      <dgm:t>
        <a:bodyPr/>
        <a:lstStyle/>
        <a:p>
          <a:endParaRPr lang="en-US"/>
        </a:p>
      </dgm:t>
    </dgm:pt>
  </dgm:ptLst>
  <dgm:cxnLst>
    <dgm:cxn modelId="{44FCA34D-DD08-7349-92CC-51892C1CF609}" type="presOf" srcId="{C0DDAAED-55F8-F941-A015-EB402295C7A7}" destId="{AD459CE0-784B-3240-926E-DD769DE9E336}" srcOrd="0" destOrd="0" presId="urn:microsoft.com/office/officeart/2005/8/layout/hList1"/>
    <dgm:cxn modelId="{3591AA73-9240-064D-B72A-ED3FC8CDF013}" type="presOf" srcId="{F767CCC9-1D57-4946-AA70-B375F430D7F2}" destId="{D25A153F-9A3E-A041-8957-C63DAA33083E}" srcOrd="0" destOrd="0" presId="urn:microsoft.com/office/officeart/2005/8/layout/hList1"/>
    <dgm:cxn modelId="{AE0C41D6-CA3B-8640-8769-B3E8A0CBD07D}" srcId="{B240973A-190C-8247-8C8B-C758A42CF626}" destId="{EA654B1B-7B21-834B-8F4D-21527C816962}" srcOrd="0" destOrd="0" parTransId="{C0F59822-A678-524C-B0D1-45C0248CFBF0}" sibTransId="{2038526B-09FC-8E46-B9BB-D4DA5A2DD68E}"/>
    <dgm:cxn modelId="{4B476649-AAA0-EB4C-B434-010ECEE9BE98}" srcId="{6B20740C-F573-DB42-BEEC-3B9694B52C25}" destId="{928A5A75-AAC9-3649-BBE4-DE81400F90CA}" srcOrd="3" destOrd="0" parTransId="{38460D07-FBF0-6C42-A003-296AFB1AEEC5}" sibTransId="{F2C56C77-DC09-1A4F-B8F3-99A55725E5DE}"/>
    <dgm:cxn modelId="{7428D71D-E582-3648-BE71-80746F4B63AC}" type="presOf" srcId="{B240973A-190C-8247-8C8B-C758A42CF626}" destId="{6049EBEC-830C-2346-BC30-5BE3F662E4AE}" srcOrd="0" destOrd="0" presId="urn:microsoft.com/office/officeart/2005/8/layout/hList1"/>
    <dgm:cxn modelId="{2FF0DFFA-FC88-F74A-87CD-9668C861148A}" srcId="{C0DDAAED-55F8-F941-A015-EB402295C7A7}" destId="{A6F117D4-E99E-6446-9561-087855688F8D}" srcOrd="5" destOrd="0" parTransId="{6C32B90B-9E12-3843-8FE9-975C05B699F4}" sibTransId="{D390B792-A0C6-9B44-8A34-62F0E2849577}"/>
    <dgm:cxn modelId="{61A61244-2E29-3649-BD5F-202045A7465B}" type="presOf" srcId="{6B20740C-F573-DB42-BEEC-3B9694B52C25}" destId="{CEA326BE-9F9F-064A-A2AB-B7C0F41F9619}" srcOrd="0" destOrd="0" presId="urn:microsoft.com/office/officeart/2005/8/layout/hList1"/>
    <dgm:cxn modelId="{AC51106F-9AA0-7146-8BF2-EFDCB78ECC07}" type="presOf" srcId="{43FA63E4-A833-5E41-A0E1-327C67282C64}" destId="{46D9B459-7DD1-3348-B4B7-EA57773FE325}" srcOrd="0" destOrd="3" presId="urn:microsoft.com/office/officeart/2005/8/layout/hList1"/>
    <dgm:cxn modelId="{5F1788E9-9AFE-8C4E-8F22-D10393DCDCF4}" type="presOf" srcId="{72644E2D-E568-BD43-B17C-C4523D674B0E}" destId="{B6D04FE9-F7EF-734B-B0CC-67233D4A67BE}" srcOrd="0" destOrd="0" presId="urn:microsoft.com/office/officeart/2005/8/layout/hList1"/>
    <dgm:cxn modelId="{F72AF488-DEC1-0A4E-9B67-04C87ABC7D7F}" srcId="{C0DDAAED-55F8-F941-A015-EB402295C7A7}" destId="{B240973A-190C-8247-8C8B-C758A42CF626}" srcOrd="2" destOrd="0" parTransId="{019B6138-84AF-EA40-8128-AE180E9760B1}" sibTransId="{D3BA0AD5-A31D-E94C-BEC4-9B3A94EB8786}"/>
    <dgm:cxn modelId="{21F1E872-76E7-B04E-A5FF-C269A27BEDC6}" type="presOf" srcId="{0A9C0E39-94EE-224A-A277-4C0CF089F59B}" destId="{46D9B459-7DD1-3348-B4B7-EA57773FE325}" srcOrd="0" destOrd="2" presId="urn:microsoft.com/office/officeart/2005/8/layout/hList1"/>
    <dgm:cxn modelId="{5FCB27F6-27A1-6847-975E-9FA38CBDCD24}" srcId="{A6F117D4-E99E-6446-9561-087855688F8D}" destId="{0EEDCA61-213D-6145-A56B-5C2709396D87}" srcOrd="0" destOrd="0" parTransId="{9E7D38F5-860F-6346-A172-137619E92492}" sibTransId="{1D5FFE10-C604-3F4A-8011-76886F113C75}"/>
    <dgm:cxn modelId="{2FD41175-99F4-6B4A-9E12-1850D4C21875}" type="presOf" srcId="{7C195781-3D72-CC4C-9877-56371AA6ABBB}" destId="{AA4A5087-B2FE-D24C-9ABB-DAE99053882A}" srcOrd="0" destOrd="0" presId="urn:microsoft.com/office/officeart/2005/8/layout/hList1"/>
    <dgm:cxn modelId="{814A8D1D-A18F-7D4F-89F9-BFCE26D23B85}" srcId="{F767CCC9-1D57-4946-AA70-B375F430D7F2}" destId="{0A9C0E39-94EE-224A-A277-4C0CF089F59B}" srcOrd="2" destOrd="0" parTransId="{B5005CCE-B062-6347-89A6-E4FBA6DE39A2}" sibTransId="{84A47AD7-DE50-4842-820F-20AB59547E9F}"/>
    <dgm:cxn modelId="{3582AD35-C535-A746-AAA3-88368D90E58F}" type="presOf" srcId="{E45A7150-D72C-F548-B3BF-7A0A45C706E5}" destId="{71BB6B8A-74F5-4D41-BE63-774AB6AEEDE3}" srcOrd="0" destOrd="1" presId="urn:microsoft.com/office/officeart/2005/8/layout/hList1"/>
    <dgm:cxn modelId="{31F73039-2612-DF46-825A-6C4CB6615A42}" type="presOf" srcId="{99A9FB05-60DB-E041-B3EB-5788A8F5434B}" destId="{975D431D-C0B8-7F4E-8E8E-4F21941A171B}" srcOrd="0" destOrd="0" presId="urn:microsoft.com/office/officeart/2005/8/layout/hList1"/>
    <dgm:cxn modelId="{8354E6B1-D033-F947-8CD3-547AAE7DD5E6}" type="presOf" srcId="{6D8E0AF8-9FC5-9C41-A1EC-E3C26D81A7A6}" destId="{15C21B62-CB02-4948-B5A7-346F756BD989}" srcOrd="0" destOrd="1" presId="urn:microsoft.com/office/officeart/2005/8/layout/hList1"/>
    <dgm:cxn modelId="{8BEC4313-45DF-0548-9736-3A862C677E2F}" srcId="{C0DDAAED-55F8-F941-A015-EB402295C7A7}" destId="{6B20740C-F573-DB42-BEEC-3B9694B52C25}" srcOrd="0" destOrd="0" parTransId="{FE289EF3-6B29-834A-9986-63D16606DF06}" sibTransId="{CD7026E7-5744-9341-B5BA-D5B4A6BB88A9}"/>
    <dgm:cxn modelId="{D22A3C7C-599A-E542-813E-5BA2B736FACA}" type="presOf" srcId="{5824B7BF-6BCA-BC4C-B6EA-A095B4865729}" destId="{7338BA00-1284-B440-A8C7-7C9343FBCB24}" srcOrd="0" destOrd="0" presId="urn:microsoft.com/office/officeart/2005/8/layout/hList1"/>
    <dgm:cxn modelId="{00A247B8-3DF3-3C4C-9F36-3699D71A54B5}" type="presOf" srcId="{D8D8753D-9219-EC45-ADCF-4C076C437415}" destId="{46D9B459-7DD1-3348-B4B7-EA57773FE325}" srcOrd="0" destOrd="1" presId="urn:microsoft.com/office/officeart/2005/8/layout/hList1"/>
    <dgm:cxn modelId="{BFC598D7-58DA-8641-92C8-9A622BC29DEE}" srcId="{6B20740C-F573-DB42-BEEC-3B9694B52C25}" destId="{B1A7FCAB-18E6-894B-A81C-3E4B2611D972}" srcOrd="1" destOrd="0" parTransId="{6AF31508-6BBB-1146-80FC-A6102439E9ED}" sibTransId="{5A2D4834-0D1A-3C40-B60D-75F8CB6667E6}"/>
    <dgm:cxn modelId="{263C2949-75E9-1543-87DC-C2721E6E15B2}" srcId="{F767CCC9-1D57-4946-AA70-B375F430D7F2}" destId="{43FA63E4-A833-5E41-A0E1-327C67282C64}" srcOrd="3" destOrd="0" parTransId="{C7A16688-A515-6D40-9DCE-91970EFE869F}" sibTransId="{40AF693D-A180-1848-BED5-367672AB6276}"/>
    <dgm:cxn modelId="{F29FEFA3-6008-4640-8442-61DEA9ED29AD}" srcId="{F767CCC9-1D57-4946-AA70-B375F430D7F2}" destId="{9F31F297-A494-AC42-B58A-5ED8A6D8BB1A}" srcOrd="0" destOrd="0" parTransId="{99FE3D83-6435-3047-85B2-D19890A31D7A}" sibTransId="{2CC15773-5062-9D46-A690-3487546E9231}"/>
    <dgm:cxn modelId="{91531EED-7AB0-6245-B66B-AB1687394464}" srcId="{F767CCC9-1D57-4946-AA70-B375F430D7F2}" destId="{D8D8753D-9219-EC45-ADCF-4C076C437415}" srcOrd="1" destOrd="0" parTransId="{2C3CDF6B-CCED-EF41-A6BE-921294FAFDD3}" sibTransId="{54C37B3F-E43B-2E4D-BA44-65771A0FDBB7}"/>
    <dgm:cxn modelId="{00F38AC0-7841-A345-B54E-3231C2D948A4}" srcId="{C0DDAAED-55F8-F941-A015-EB402295C7A7}" destId="{F767CCC9-1D57-4946-AA70-B375F430D7F2}" srcOrd="1" destOrd="0" parTransId="{2FFD4A11-5EE3-E74F-BD01-23FF38FFFC9E}" sibTransId="{D1DFF387-0654-0942-9069-5AE53D9B923A}"/>
    <dgm:cxn modelId="{72C673F5-1C34-C546-A84F-3A7EC142A897}" srcId="{B240973A-190C-8247-8C8B-C758A42CF626}" destId="{E45A7150-D72C-F548-B3BF-7A0A45C706E5}" srcOrd="1" destOrd="0" parTransId="{4AE67FE9-219B-4E4B-9FDE-B9B8A51F9E19}" sibTransId="{D0F8A3A1-DF25-304E-8916-F3FEE9EF9363}"/>
    <dgm:cxn modelId="{A861B603-587A-6C49-A221-BBF357218220}" srcId="{6B20740C-F573-DB42-BEEC-3B9694B52C25}" destId="{72644E2D-E568-BD43-B17C-C4523D674B0E}" srcOrd="0" destOrd="0" parTransId="{34D38C6C-B7C7-7248-9F0E-046936736557}" sibTransId="{CBE3FF21-203A-B74F-8775-E6D74FD7154F}"/>
    <dgm:cxn modelId="{876ED693-24A9-D844-8EDE-E567875682AA}" type="presOf" srcId="{57D75987-06A5-D04F-B3D0-4ADB6204C2B3}" destId="{B6D04FE9-F7EF-734B-B0CC-67233D4A67BE}" srcOrd="0" destOrd="2" presId="urn:microsoft.com/office/officeart/2005/8/layout/hList1"/>
    <dgm:cxn modelId="{5BECC590-4BBC-AB40-BE25-5F692FA1F337}" srcId="{C0DDAAED-55F8-F941-A015-EB402295C7A7}" destId="{7C195781-3D72-CC4C-9877-56371AA6ABBB}" srcOrd="3" destOrd="0" parTransId="{57B92F2D-189B-EE4D-8B24-3354E09E35E4}" sibTransId="{3476D250-02BF-7B49-9E2E-4D846E6A0366}"/>
    <dgm:cxn modelId="{CBB196FC-8C39-BF4B-AAAC-98ACC0809B4A}" srcId="{7C195781-3D72-CC4C-9877-56371AA6ABBB}" destId="{2149F174-89A1-3248-9C97-4C1DAB32B245}" srcOrd="0" destOrd="0" parTransId="{2D9C14C4-5520-E14E-B1B1-117FE12C0007}" sibTransId="{17CF49FB-2544-B441-A27B-70EF27AF9F6D}"/>
    <dgm:cxn modelId="{63583BAC-540D-FD40-AAFD-0CAC0F4D1084}" srcId="{6B20740C-F573-DB42-BEEC-3B9694B52C25}" destId="{57D75987-06A5-D04F-B3D0-4ADB6204C2B3}" srcOrd="2" destOrd="0" parTransId="{CC2CFD5C-1CE7-2349-A5FD-A4101E5958ED}" sibTransId="{84E365F3-1654-E24B-9491-C6DC5D087C4B}"/>
    <dgm:cxn modelId="{B52F6BDC-5F57-DE49-BD5A-ED4E211DEDFF}" type="presOf" srcId="{3343F4EF-2174-FE4F-B80B-E9F4F062F3B5}" destId="{46D9B459-7DD1-3348-B4B7-EA57773FE325}" srcOrd="0" destOrd="4" presId="urn:microsoft.com/office/officeart/2005/8/layout/hList1"/>
    <dgm:cxn modelId="{CB0C1C68-E660-A741-B7F3-E2B235A68530}" type="presOf" srcId="{9F31F297-A494-AC42-B58A-5ED8A6D8BB1A}" destId="{46D9B459-7DD1-3348-B4B7-EA57773FE325}" srcOrd="0" destOrd="0" presId="urn:microsoft.com/office/officeart/2005/8/layout/hList1"/>
    <dgm:cxn modelId="{64085F56-D26E-4D49-BD8C-AC1294ABE14E}" srcId="{A6F117D4-E99E-6446-9561-087855688F8D}" destId="{6D8E0AF8-9FC5-9C41-A1EC-E3C26D81A7A6}" srcOrd="1" destOrd="0" parTransId="{CB293442-99C6-894A-9828-48B81B9B1B89}" sibTransId="{436715D8-442C-264B-8F84-AAD01DC6C349}"/>
    <dgm:cxn modelId="{465E8A04-467F-DB49-A2B8-EE3DFB6CEA0E}" srcId="{5824B7BF-6BCA-BC4C-B6EA-A095B4865729}" destId="{99A9FB05-60DB-E041-B3EB-5788A8F5434B}" srcOrd="0" destOrd="0" parTransId="{5B09BC17-E69A-0A4B-8342-F1616C35A137}" sibTransId="{26AC5B5F-9F53-FB46-8389-8131277C7C9E}"/>
    <dgm:cxn modelId="{260365B0-7DFA-4F45-AAFB-5AEB3F4875C4}" type="presOf" srcId="{928A5A75-AAC9-3649-BBE4-DE81400F90CA}" destId="{B6D04FE9-F7EF-734B-B0CC-67233D4A67BE}" srcOrd="0" destOrd="3" presId="urn:microsoft.com/office/officeart/2005/8/layout/hList1"/>
    <dgm:cxn modelId="{BD6674CD-8CAB-3640-A4BC-5A445CFDE903}" type="presOf" srcId="{2149F174-89A1-3248-9C97-4C1DAB32B245}" destId="{0B00BD93-FA30-C74E-9ABD-320F5002FE87}" srcOrd="0" destOrd="0" presId="urn:microsoft.com/office/officeart/2005/8/layout/hList1"/>
    <dgm:cxn modelId="{45112FEB-5AA4-8A4F-8971-87BB54F4E2C5}" type="presOf" srcId="{EA654B1B-7B21-834B-8F4D-21527C816962}" destId="{71BB6B8A-74F5-4D41-BE63-774AB6AEEDE3}" srcOrd="0" destOrd="0" presId="urn:microsoft.com/office/officeart/2005/8/layout/hList1"/>
    <dgm:cxn modelId="{8407B099-F00B-9847-BC08-9065CDB5B2AA}" srcId="{C0DDAAED-55F8-F941-A015-EB402295C7A7}" destId="{5824B7BF-6BCA-BC4C-B6EA-A095B4865729}" srcOrd="4" destOrd="0" parTransId="{C45E8ADC-222A-D347-8ECE-5406B05E8BB9}" sibTransId="{D7D73AF6-9B3D-1646-BD08-1067D589C25D}"/>
    <dgm:cxn modelId="{FA8026A1-89DC-084A-B032-9A0BD0943B1D}" type="presOf" srcId="{A6F117D4-E99E-6446-9561-087855688F8D}" destId="{B066BC42-BB77-4042-846F-3190F2093771}" srcOrd="0" destOrd="0" presId="urn:microsoft.com/office/officeart/2005/8/layout/hList1"/>
    <dgm:cxn modelId="{B4C72123-156F-9F4C-A739-B0D7B1D73C33}" srcId="{F767CCC9-1D57-4946-AA70-B375F430D7F2}" destId="{3343F4EF-2174-FE4F-B80B-E9F4F062F3B5}" srcOrd="4" destOrd="0" parTransId="{748730B2-BBAD-5E49-8F91-9444748642DD}" sibTransId="{6B32891C-7146-1B4C-9D4B-93D8262A6A4F}"/>
    <dgm:cxn modelId="{86805F27-1AD2-F940-BDEB-C05E3809AB04}" type="presOf" srcId="{B1A7FCAB-18E6-894B-A81C-3E4B2611D972}" destId="{B6D04FE9-F7EF-734B-B0CC-67233D4A67BE}" srcOrd="0" destOrd="1" presId="urn:microsoft.com/office/officeart/2005/8/layout/hList1"/>
    <dgm:cxn modelId="{FCB37E9E-1B43-DB44-8AF3-975971796B5C}" type="presOf" srcId="{0EEDCA61-213D-6145-A56B-5C2709396D87}" destId="{15C21B62-CB02-4948-B5A7-346F756BD989}" srcOrd="0" destOrd="0" presId="urn:microsoft.com/office/officeart/2005/8/layout/hList1"/>
    <dgm:cxn modelId="{3AD5E013-0AB2-1B41-96E1-0C7D870A0E5E}" type="presParOf" srcId="{AD459CE0-784B-3240-926E-DD769DE9E336}" destId="{6F23C2D1-6802-BA4E-ACC0-852AA3A7CBCB}" srcOrd="0" destOrd="0" presId="urn:microsoft.com/office/officeart/2005/8/layout/hList1"/>
    <dgm:cxn modelId="{E98FFEBC-2ADA-4C4D-A630-542F7506AD22}" type="presParOf" srcId="{6F23C2D1-6802-BA4E-ACC0-852AA3A7CBCB}" destId="{CEA326BE-9F9F-064A-A2AB-B7C0F41F9619}" srcOrd="0" destOrd="0" presId="urn:microsoft.com/office/officeart/2005/8/layout/hList1"/>
    <dgm:cxn modelId="{2999BFF0-5EB3-5946-A75E-20D938427389}" type="presParOf" srcId="{6F23C2D1-6802-BA4E-ACC0-852AA3A7CBCB}" destId="{B6D04FE9-F7EF-734B-B0CC-67233D4A67BE}" srcOrd="1" destOrd="0" presId="urn:microsoft.com/office/officeart/2005/8/layout/hList1"/>
    <dgm:cxn modelId="{F94DBA17-D5B1-694C-B70C-413CC092E566}" type="presParOf" srcId="{AD459CE0-784B-3240-926E-DD769DE9E336}" destId="{E33115DC-88E5-6542-B6F2-AB4978543B2A}" srcOrd="1" destOrd="0" presId="urn:microsoft.com/office/officeart/2005/8/layout/hList1"/>
    <dgm:cxn modelId="{E850A6D8-2F60-E84C-A34C-24659E67A7EE}" type="presParOf" srcId="{AD459CE0-784B-3240-926E-DD769DE9E336}" destId="{688ECEA8-B1AD-D347-808A-25F95DCD877E}" srcOrd="2" destOrd="0" presId="urn:microsoft.com/office/officeart/2005/8/layout/hList1"/>
    <dgm:cxn modelId="{B6C0EF3D-95B9-C245-A0DA-C173FCFA6A7A}" type="presParOf" srcId="{688ECEA8-B1AD-D347-808A-25F95DCD877E}" destId="{D25A153F-9A3E-A041-8957-C63DAA33083E}" srcOrd="0" destOrd="0" presId="urn:microsoft.com/office/officeart/2005/8/layout/hList1"/>
    <dgm:cxn modelId="{0441B031-0A20-F446-B0E1-2DD6AF2D7155}" type="presParOf" srcId="{688ECEA8-B1AD-D347-808A-25F95DCD877E}" destId="{46D9B459-7DD1-3348-B4B7-EA57773FE325}" srcOrd="1" destOrd="0" presId="urn:microsoft.com/office/officeart/2005/8/layout/hList1"/>
    <dgm:cxn modelId="{81815CDD-AB05-5648-B1EF-0C49A3B44C9C}" type="presParOf" srcId="{AD459CE0-784B-3240-926E-DD769DE9E336}" destId="{DDB7AFC0-55E2-D94E-8A73-6D5DA9B0875B}" srcOrd="3" destOrd="0" presId="urn:microsoft.com/office/officeart/2005/8/layout/hList1"/>
    <dgm:cxn modelId="{44E3EC69-EA9D-F24E-AD85-51F22A3D3F9A}" type="presParOf" srcId="{AD459CE0-784B-3240-926E-DD769DE9E336}" destId="{BACD85C4-C706-C24A-BA05-3BE0CD30E08B}" srcOrd="4" destOrd="0" presId="urn:microsoft.com/office/officeart/2005/8/layout/hList1"/>
    <dgm:cxn modelId="{F479C104-54F3-A34B-B189-E923B2FDBFDB}" type="presParOf" srcId="{BACD85C4-C706-C24A-BA05-3BE0CD30E08B}" destId="{6049EBEC-830C-2346-BC30-5BE3F662E4AE}" srcOrd="0" destOrd="0" presId="urn:microsoft.com/office/officeart/2005/8/layout/hList1"/>
    <dgm:cxn modelId="{CB1E3CDE-ABBC-D046-9B5D-F9D3E9F81BB2}" type="presParOf" srcId="{BACD85C4-C706-C24A-BA05-3BE0CD30E08B}" destId="{71BB6B8A-74F5-4D41-BE63-774AB6AEEDE3}" srcOrd="1" destOrd="0" presId="urn:microsoft.com/office/officeart/2005/8/layout/hList1"/>
    <dgm:cxn modelId="{4C36E4FD-0006-9241-B59C-2FF4FA2B3311}" type="presParOf" srcId="{AD459CE0-784B-3240-926E-DD769DE9E336}" destId="{65318B38-ED4E-BD40-BBBA-2E5CA3DC3B87}" srcOrd="5" destOrd="0" presId="urn:microsoft.com/office/officeart/2005/8/layout/hList1"/>
    <dgm:cxn modelId="{976F99BF-1EDE-E446-A4E2-04A5AE181754}" type="presParOf" srcId="{AD459CE0-784B-3240-926E-DD769DE9E336}" destId="{1E05DF0B-377F-8846-8CCF-71DAFE85BACA}" srcOrd="6" destOrd="0" presId="urn:microsoft.com/office/officeart/2005/8/layout/hList1"/>
    <dgm:cxn modelId="{934727EF-5356-1245-86A7-2AFED8ED13CC}" type="presParOf" srcId="{1E05DF0B-377F-8846-8CCF-71DAFE85BACA}" destId="{AA4A5087-B2FE-D24C-9ABB-DAE99053882A}" srcOrd="0" destOrd="0" presId="urn:microsoft.com/office/officeart/2005/8/layout/hList1"/>
    <dgm:cxn modelId="{76226CC7-7006-2348-B8E0-B47BE73CC018}" type="presParOf" srcId="{1E05DF0B-377F-8846-8CCF-71DAFE85BACA}" destId="{0B00BD93-FA30-C74E-9ABD-320F5002FE87}" srcOrd="1" destOrd="0" presId="urn:microsoft.com/office/officeart/2005/8/layout/hList1"/>
    <dgm:cxn modelId="{E6EED018-CA29-E242-9095-0E6732FED77A}" type="presParOf" srcId="{AD459CE0-784B-3240-926E-DD769DE9E336}" destId="{6849010E-CDD4-D44F-9D08-1BA88C622EC3}" srcOrd="7" destOrd="0" presId="urn:microsoft.com/office/officeart/2005/8/layout/hList1"/>
    <dgm:cxn modelId="{5826ADEA-1710-A74B-AB5E-6B511D09C90C}" type="presParOf" srcId="{AD459CE0-784B-3240-926E-DD769DE9E336}" destId="{CE225BA8-6B49-9942-A225-375E462CE463}" srcOrd="8" destOrd="0" presId="urn:microsoft.com/office/officeart/2005/8/layout/hList1"/>
    <dgm:cxn modelId="{3A630BCE-3173-FF4A-837C-3AF06AD41132}" type="presParOf" srcId="{CE225BA8-6B49-9942-A225-375E462CE463}" destId="{7338BA00-1284-B440-A8C7-7C9343FBCB24}" srcOrd="0" destOrd="0" presId="urn:microsoft.com/office/officeart/2005/8/layout/hList1"/>
    <dgm:cxn modelId="{BDEBA0A5-4D26-8244-8DC7-0FCFE454FB76}" type="presParOf" srcId="{CE225BA8-6B49-9942-A225-375E462CE463}" destId="{975D431D-C0B8-7F4E-8E8E-4F21941A171B}" srcOrd="1" destOrd="0" presId="urn:microsoft.com/office/officeart/2005/8/layout/hList1"/>
    <dgm:cxn modelId="{54FECD3F-1BBB-1543-9537-A28F99663950}" type="presParOf" srcId="{AD459CE0-784B-3240-926E-DD769DE9E336}" destId="{E3060BE8-6451-A14B-B880-5C65A8CD4174}" srcOrd="9" destOrd="0" presId="urn:microsoft.com/office/officeart/2005/8/layout/hList1"/>
    <dgm:cxn modelId="{3C0609AE-7EEA-EA42-B7BE-E0E5E6272E8F}" type="presParOf" srcId="{AD459CE0-784B-3240-926E-DD769DE9E336}" destId="{04D35045-5E22-4A41-AFDE-913888CBB48D}" srcOrd="10" destOrd="0" presId="urn:microsoft.com/office/officeart/2005/8/layout/hList1"/>
    <dgm:cxn modelId="{17BF78E1-1E19-B548-B231-F3452A24F659}" type="presParOf" srcId="{04D35045-5E22-4A41-AFDE-913888CBB48D}" destId="{B066BC42-BB77-4042-846F-3190F2093771}" srcOrd="0" destOrd="0" presId="urn:microsoft.com/office/officeart/2005/8/layout/hList1"/>
    <dgm:cxn modelId="{8D605BDA-5538-D649-ABA1-154FE50B8C9F}" type="presParOf" srcId="{04D35045-5E22-4A41-AFDE-913888CBB48D}" destId="{15C21B62-CB02-4948-B5A7-346F756BD989}" srcOrd="1" destOrd="0" presId="urn:microsoft.com/office/officeart/2005/8/layout/h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4FE379FA-C253-DC46-BFFF-E4047DE4D880}" type="doc">
      <dgm:prSet loTypeId="urn:microsoft.com/office/officeart/2005/8/layout/hierarchy3" loCatId="" qsTypeId="urn:microsoft.com/office/officeart/2005/8/quickstyle/simple4" qsCatId="simple" csTypeId="urn:microsoft.com/office/officeart/2005/8/colors/accent1_2" csCatId="accent1" phldr="1"/>
      <dgm:spPr/>
      <dgm:t>
        <a:bodyPr/>
        <a:lstStyle/>
        <a:p>
          <a:endParaRPr lang="en-US"/>
        </a:p>
      </dgm:t>
    </dgm:pt>
    <dgm:pt modelId="{F0221F95-CAF7-8E42-8A86-5C0A750DC4EF}">
      <dgm:prSet phldrT="[Text]"/>
      <dgm:spPr/>
      <dgm:t>
        <a:bodyPr/>
        <a:lstStyle/>
        <a:p>
          <a:r>
            <a:rPr lang="en-US" dirty="0" smtClean="0"/>
            <a:t>Introduction</a:t>
          </a:r>
          <a:endParaRPr lang="en-US" dirty="0"/>
        </a:p>
      </dgm:t>
    </dgm:pt>
    <dgm:pt modelId="{0D197037-3D50-7441-AF74-2CF447EFFA47}" type="parTrans" cxnId="{CD86B201-6F61-F74D-AEF8-353E5D6C89A4}">
      <dgm:prSet/>
      <dgm:spPr/>
      <dgm:t>
        <a:bodyPr/>
        <a:lstStyle/>
        <a:p>
          <a:endParaRPr lang="en-US"/>
        </a:p>
      </dgm:t>
    </dgm:pt>
    <dgm:pt modelId="{5E35C39D-2628-9149-97D9-7DC37C8685F8}" type="sibTrans" cxnId="{CD86B201-6F61-F74D-AEF8-353E5D6C89A4}">
      <dgm:prSet/>
      <dgm:spPr/>
      <dgm:t>
        <a:bodyPr/>
        <a:lstStyle/>
        <a:p>
          <a:endParaRPr lang="en-US"/>
        </a:p>
      </dgm:t>
    </dgm:pt>
    <dgm:pt modelId="{24956424-302A-7C46-8C45-6727CCEA48B5}">
      <dgm:prSet phldrT="[Text]"/>
      <dgm:spPr/>
      <dgm:t>
        <a:bodyPr/>
        <a:lstStyle/>
        <a:p>
          <a:r>
            <a:rPr lang="en-US" dirty="0" smtClean="0"/>
            <a:t>Installability </a:t>
          </a:r>
          <a:endParaRPr lang="en-US" dirty="0"/>
        </a:p>
      </dgm:t>
    </dgm:pt>
    <dgm:pt modelId="{5038877E-1CF8-D142-BE95-C0103F71ECB4}" type="parTrans" cxnId="{3CA122C4-E553-104F-8875-6CD7F761C4F7}">
      <dgm:prSet/>
      <dgm:spPr/>
      <dgm:t>
        <a:bodyPr/>
        <a:lstStyle/>
        <a:p>
          <a:endParaRPr lang="en-US"/>
        </a:p>
      </dgm:t>
    </dgm:pt>
    <dgm:pt modelId="{51508DEB-4504-8E44-B953-3DD1C8F0A9D4}" type="sibTrans" cxnId="{3CA122C4-E553-104F-8875-6CD7F761C4F7}">
      <dgm:prSet/>
      <dgm:spPr/>
      <dgm:t>
        <a:bodyPr/>
        <a:lstStyle/>
        <a:p>
          <a:endParaRPr lang="en-US"/>
        </a:p>
      </dgm:t>
    </dgm:pt>
    <dgm:pt modelId="{184C5C91-720D-2246-A1C7-213E095CA526}">
      <dgm:prSet phldrT="[Text]"/>
      <dgm:spPr/>
      <dgm:t>
        <a:bodyPr/>
        <a:lstStyle/>
        <a:p>
          <a:r>
            <a:rPr lang="en-US" dirty="0" smtClean="0"/>
            <a:t>Basic Concepts </a:t>
          </a:r>
          <a:endParaRPr lang="en-US" dirty="0"/>
        </a:p>
      </dgm:t>
    </dgm:pt>
    <dgm:pt modelId="{5B9CBB49-D8E2-C849-B142-22A2C521C234}" type="parTrans" cxnId="{4C6191A8-056E-6949-AD7E-B489F7707CB8}">
      <dgm:prSet/>
      <dgm:spPr/>
      <dgm:t>
        <a:bodyPr/>
        <a:lstStyle/>
        <a:p>
          <a:endParaRPr lang="en-US"/>
        </a:p>
      </dgm:t>
    </dgm:pt>
    <dgm:pt modelId="{67E92378-A902-A84F-8E1E-43FA09E3CF8B}" type="sibTrans" cxnId="{4C6191A8-056E-6949-AD7E-B489F7707CB8}">
      <dgm:prSet/>
      <dgm:spPr/>
      <dgm:t>
        <a:bodyPr/>
        <a:lstStyle/>
        <a:p>
          <a:endParaRPr lang="en-US"/>
        </a:p>
      </dgm:t>
    </dgm:pt>
    <dgm:pt modelId="{A8F7BE1E-1950-384F-B96C-CB1B5C167847}">
      <dgm:prSet phldrT="[Text]"/>
      <dgm:spPr/>
      <dgm:t>
        <a:bodyPr/>
        <a:lstStyle/>
        <a:p>
          <a:r>
            <a:rPr lang="en-US" dirty="0" smtClean="0"/>
            <a:t>Searching Data</a:t>
          </a:r>
          <a:endParaRPr lang="en-US" dirty="0"/>
        </a:p>
      </dgm:t>
    </dgm:pt>
    <dgm:pt modelId="{09C3BBA7-810F-5645-88F7-5FA431D63C1D}" type="parTrans" cxnId="{76E45344-94DB-7340-B7A4-A5B873FA2141}">
      <dgm:prSet/>
      <dgm:spPr/>
      <dgm:t>
        <a:bodyPr/>
        <a:lstStyle/>
        <a:p>
          <a:endParaRPr lang="en-US"/>
        </a:p>
      </dgm:t>
    </dgm:pt>
    <dgm:pt modelId="{A2099CA7-AD69-074B-8E73-9DE8E4789D73}" type="sibTrans" cxnId="{76E45344-94DB-7340-B7A4-A5B873FA2141}">
      <dgm:prSet/>
      <dgm:spPr/>
      <dgm:t>
        <a:bodyPr/>
        <a:lstStyle/>
        <a:p>
          <a:endParaRPr lang="en-US"/>
        </a:p>
      </dgm:t>
    </dgm:pt>
    <dgm:pt modelId="{10B1E5E1-FB78-534C-AD8B-AFFF26EE5D3E}">
      <dgm:prSet phldrT="[Text]"/>
      <dgm:spPr/>
      <dgm:t>
        <a:bodyPr/>
        <a:lstStyle/>
        <a:p>
          <a:r>
            <a:rPr lang="en-US" dirty="0" smtClean="0"/>
            <a:t>Full Text Search Support </a:t>
          </a:r>
          <a:endParaRPr lang="en-US" dirty="0"/>
        </a:p>
      </dgm:t>
    </dgm:pt>
    <dgm:pt modelId="{F67B469C-0B70-7A42-8E4C-E1A87CF09CF3}" type="parTrans" cxnId="{BBD203A9-F8A8-6342-B7D8-998DD7BA06CF}">
      <dgm:prSet/>
      <dgm:spPr/>
      <dgm:t>
        <a:bodyPr/>
        <a:lstStyle/>
        <a:p>
          <a:endParaRPr lang="en-US"/>
        </a:p>
      </dgm:t>
    </dgm:pt>
    <dgm:pt modelId="{AD15EB2E-E5A1-0E48-90B4-AF56B9A71D27}" type="sibTrans" cxnId="{BBD203A9-F8A8-6342-B7D8-998DD7BA06CF}">
      <dgm:prSet/>
      <dgm:spPr/>
      <dgm:t>
        <a:bodyPr/>
        <a:lstStyle/>
        <a:p>
          <a:endParaRPr lang="en-US"/>
        </a:p>
      </dgm:t>
    </dgm:pt>
    <dgm:pt modelId="{4696DC51-3DF1-0C40-B89D-75A070A624B4}">
      <dgm:prSet phldrT="[Text]"/>
      <dgm:spPr/>
      <dgm:t>
        <a:bodyPr/>
        <a:lstStyle/>
        <a:p>
          <a:r>
            <a:rPr lang="en-US" dirty="0" smtClean="0"/>
            <a:t>Regular Expressions Support</a:t>
          </a:r>
          <a:endParaRPr lang="en-US" dirty="0"/>
        </a:p>
      </dgm:t>
    </dgm:pt>
    <dgm:pt modelId="{68C91B9A-7C0A-EE47-86F7-4BED565277B7}" type="parTrans" cxnId="{B76DC03A-45B8-3341-B892-DA58488E11CD}">
      <dgm:prSet/>
      <dgm:spPr/>
      <dgm:t>
        <a:bodyPr/>
        <a:lstStyle/>
        <a:p>
          <a:endParaRPr lang="en-US"/>
        </a:p>
      </dgm:t>
    </dgm:pt>
    <dgm:pt modelId="{A1C243F9-8D18-654C-B6AD-19DCDE7390C7}" type="sibTrans" cxnId="{B76DC03A-45B8-3341-B892-DA58488E11CD}">
      <dgm:prSet/>
      <dgm:spPr/>
      <dgm:t>
        <a:bodyPr/>
        <a:lstStyle/>
        <a:p>
          <a:endParaRPr lang="en-US"/>
        </a:p>
      </dgm:t>
    </dgm:pt>
    <dgm:pt modelId="{A25BF16F-DA16-9648-AB6C-752020A7A671}">
      <dgm:prSet/>
      <dgm:spPr/>
      <dgm:t>
        <a:bodyPr/>
        <a:lstStyle/>
        <a:p>
          <a:r>
            <a:rPr lang="en-US" dirty="0" smtClean="0"/>
            <a:t>Basic Features</a:t>
          </a:r>
          <a:r>
            <a:rPr lang="ar-sa" dirty="0" smtClean="0"/>
            <a:t> </a:t>
          </a:r>
          <a:endParaRPr lang="en-US" dirty="0"/>
        </a:p>
      </dgm:t>
    </dgm:pt>
    <dgm:pt modelId="{33A7812F-0F33-CE43-B19D-24CD00630451}" type="parTrans" cxnId="{E31E164F-C85B-784B-B31A-1AD1088FFB40}">
      <dgm:prSet/>
      <dgm:spPr/>
      <dgm:t>
        <a:bodyPr/>
        <a:lstStyle/>
        <a:p>
          <a:endParaRPr lang="en-US"/>
        </a:p>
      </dgm:t>
    </dgm:pt>
    <dgm:pt modelId="{74FAFEA2-6D3F-2945-9B30-E96651BFE409}" type="sibTrans" cxnId="{E31E164F-C85B-784B-B31A-1AD1088FFB40}">
      <dgm:prSet/>
      <dgm:spPr/>
      <dgm:t>
        <a:bodyPr/>
        <a:lstStyle/>
        <a:p>
          <a:endParaRPr lang="en-US"/>
        </a:p>
      </dgm:t>
    </dgm:pt>
    <dgm:pt modelId="{116DAC62-93C2-BE47-96C8-8FB5DA8DF345}">
      <dgm:prSet/>
      <dgm:spPr/>
      <dgm:t>
        <a:bodyPr/>
        <a:lstStyle/>
        <a:p>
          <a:r>
            <a:rPr lang="en-US" dirty="0" smtClean="0"/>
            <a:t>Query Language </a:t>
          </a:r>
          <a:endParaRPr lang="en-US" dirty="0"/>
        </a:p>
      </dgm:t>
    </dgm:pt>
    <dgm:pt modelId="{EED4E15C-0034-D743-A2FA-FDE246FFDB2A}" type="parTrans" cxnId="{E6AEF25C-BCF1-4245-96C5-16852316BFEF}">
      <dgm:prSet/>
      <dgm:spPr/>
      <dgm:t>
        <a:bodyPr/>
        <a:lstStyle/>
        <a:p>
          <a:endParaRPr lang="en-US"/>
        </a:p>
      </dgm:t>
    </dgm:pt>
    <dgm:pt modelId="{B551BA1D-C09B-6C49-A56A-61E05B1ADF61}" type="sibTrans" cxnId="{E6AEF25C-BCF1-4245-96C5-16852316BFEF}">
      <dgm:prSet/>
      <dgm:spPr/>
      <dgm:t>
        <a:bodyPr/>
        <a:lstStyle/>
        <a:p>
          <a:endParaRPr lang="en-US"/>
        </a:p>
      </dgm:t>
    </dgm:pt>
    <dgm:pt modelId="{4298D28E-D4BD-134D-93D9-0D76FEF5C03F}">
      <dgm:prSet/>
      <dgm:spPr/>
      <dgm:t>
        <a:bodyPr/>
        <a:lstStyle/>
        <a:p>
          <a:r>
            <a:rPr lang="en-US" dirty="0" smtClean="0"/>
            <a:t>Data Modeling</a:t>
          </a:r>
          <a:endParaRPr lang="en-US" dirty="0"/>
        </a:p>
      </dgm:t>
    </dgm:pt>
    <dgm:pt modelId="{02455226-40D1-6A41-A509-A63806A4AF52}" type="parTrans" cxnId="{42868207-0EFE-B147-96ED-C2B7EE533482}">
      <dgm:prSet/>
      <dgm:spPr/>
      <dgm:t>
        <a:bodyPr/>
        <a:lstStyle/>
        <a:p>
          <a:endParaRPr lang="en-US"/>
        </a:p>
      </dgm:t>
    </dgm:pt>
    <dgm:pt modelId="{B855FEB4-A555-6748-8849-487CBADF304F}" type="sibTrans" cxnId="{42868207-0EFE-B147-96ED-C2B7EE533482}">
      <dgm:prSet/>
      <dgm:spPr/>
      <dgm:t>
        <a:bodyPr/>
        <a:lstStyle/>
        <a:p>
          <a:endParaRPr lang="en-US"/>
        </a:p>
      </dgm:t>
    </dgm:pt>
    <dgm:pt modelId="{94B0B5F3-D919-FB40-A22E-47E7219C17B7}">
      <dgm:prSet/>
      <dgm:spPr/>
      <dgm:t>
        <a:bodyPr/>
        <a:lstStyle/>
        <a:p>
          <a:r>
            <a:rPr lang="en-US" dirty="0" smtClean="0"/>
            <a:t>Data Layout </a:t>
          </a:r>
          <a:endParaRPr lang="en-US" dirty="0"/>
        </a:p>
      </dgm:t>
    </dgm:pt>
    <dgm:pt modelId="{8E6F682D-F890-0A4C-991F-2D9AB2BADF47}" type="parTrans" cxnId="{0B43DD2F-C8CD-8148-A037-07FB5BDEB237}">
      <dgm:prSet/>
      <dgm:spPr/>
      <dgm:t>
        <a:bodyPr/>
        <a:lstStyle/>
        <a:p>
          <a:endParaRPr lang="en-US"/>
        </a:p>
      </dgm:t>
    </dgm:pt>
    <dgm:pt modelId="{AA039693-CBCB-F24F-AF2C-1D0CD8E3E8AF}" type="sibTrans" cxnId="{0B43DD2F-C8CD-8148-A037-07FB5BDEB237}">
      <dgm:prSet/>
      <dgm:spPr/>
      <dgm:t>
        <a:bodyPr/>
        <a:lstStyle/>
        <a:p>
          <a:endParaRPr lang="en-US"/>
        </a:p>
      </dgm:t>
    </dgm:pt>
    <dgm:pt modelId="{3B80A794-1436-7F43-8DD2-2CFC3668A5B1}">
      <dgm:prSet phldrT="[Text]"/>
      <dgm:spPr/>
      <dgm:t>
        <a:bodyPr/>
        <a:lstStyle/>
        <a:p>
          <a:r>
            <a:rPr lang="en-US" dirty="0" smtClean="0"/>
            <a:t>Possible Use cases</a:t>
          </a:r>
          <a:endParaRPr lang="en-US" dirty="0"/>
        </a:p>
      </dgm:t>
    </dgm:pt>
    <dgm:pt modelId="{1AF58DE6-4F3A-B44B-91CB-92E39811B0A5}" type="parTrans" cxnId="{FD9AABED-2D9B-1847-8E5D-841ED6665545}">
      <dgm:prSet/>
      <dgm:spPr/>
      <dgm:t>
        <a:bodyPr/>
        <a:lstStyle/>
        <a:p>
          <a:endParaRPr lang="en-US"/>
        </a:p>
      </dgm:t>
    </dgm:pt>
    <dgm:pt modelId="{6497F11F-997A-6645-AB95-D3584C26ACF3}" type="sibTrans" cxnId="{FD9AABED-2D9B-1847-8E5D-841ED6665545}">
      <dgm:prSet/>
      <dgm:spPr/>
      <dgm:t>
        <a:bodyPr/>
        <a:lstStyle/>
        <a:p>
          <a:endParaRPr lang="en-US"/>
        </a:p>
      </dgm:t>
    </dgm:pt>
    <dgm:pt modelId="{7EB96378-7F44-AD48-B6CF-6F776FC1D348}">
      <dgm:prSet/>
      <dgm:spPr/>
      <dgm:t>
        <a:bodyPr/>
        <a:lstStyle/>
        <a:p>
          <a:r>
            <a:rPr lang="en-US" dirty="0" smtClean="0"/>
            <a:t>Transaction Support</a:t>
          </a:r>
          <a:endParaRPr lang="en-US" dirty="0"/>
        </a:p>
      </dgm:t>
    </dgm:pt>
    <dgm:pt modelId="{FEE976AD-B0EB-4941-AFAB-BC6BC0B4599F}" type="parTrans" cxnId="{D2510462-C7E4-C646-8BBA-821F52F6592D}">
      <dgm:prSet/>
      <dgm:spPr/>
      <dgm:t>
        <a:bodyPr/>
        <a:lstStyle/>
        <a:p>
          <a:endParaRPr lang="en-US"/>
        </a:p>
      </dgm:t>
    </dgm:pt>
    <dgm:pt modelId="{93647750-7D74-994A-88E6-1BBB6CCA25A8}" type="sibTrans" cxnId="{D2510462-C7E4-C646-8BBA-821F52F6592D}">
      <dgm:prSet/>
      <dgm:spPr/>
      <dgm:t>
        <a:bodyPr/>
        <a:lstStyle/>
        <a:p>
          <a:endParaRPr lang="en-US"/>
        </a:p>
      </dgm:t>
    </dgm:pt>
    <dgm:pt modelId="{94A8741C-3465-024F-BD7D-D4478B194415}">
      <dgm:prSet/>
      <dgm:spPr/>
      <dgm:t>
        <a:bodyPr/>
        <a:lstStyle/>
        <a:p>
          <a:r>
            <a:rPr lang="en-US" dirty="0" smtClean="0"/>
            <a:t>Pipeline Support</a:t>
          </a:r>
          <a:endParaRPr lang="en-US" dirty="0"/>
        </a:p>
      </dgm:t>
    </dgm:pt>
    <dgm:pt modelId="{530D3C23-1D08-4148-BE2A-EC3C2B9D9095}" type="parTrans" cxnId="{18607F93-9C24-3B49-8E4A-F7AC8955B967}">
      <dgm:prSet/>
      <dgm:spPr/>
      <dgm:t>
        <a:bodyPr/>
        <a:lstStyle/>
        <a:p>
          <a:endParaRPr lang="en-US"/>
        </a:p>
      </dgm:t>
    </dgm:pt>
    <dgm:pt modelId="{770A28C7-64CE-954D-8B67-D56D010F4568}" type="sibTrans" cxnId="{18607F93-9C24-3B49-8E4A-F7AC8955B967}">
      <dgm:prSet/>
      <dgm:spPr/>
      <dgm:t>
        <a:bodyPr/>
        <a:lstStyle/>
        <a:p>
          <a:endParaRPr lang="en-US"/>
        </a:p>
      </dgm:t>
    </dgm:pt>
    <dgm:pt modelId="{4B71F9A1-26E9-394E-A128-FF311CF52AB9}">
      <dgm:prSet/>
      <dgm:spPr/>
      <dgm:t>
        <a:bodyPr/>
        <a:lstStyle/>
        <a:p>
          <a:r>
            <a:rPr lang="en-US" dirty="0" smtClean="0"/>
            <a:t>Relational Data Support</a:t>
          </a:r>
          <a:endParaRPr lang="en-US" dirty="0"/>
        </a:p>
      </dgm:t>
    </dgm:pt>
    <dgm:pt modelId="{82B842E0-AB98-D848-9AA3-63DA659E367F}" type="parTrans" cxnId="{2B8DBAEC-CFBD-F04B-A266-770B7237D458}">
      <dgm:prSet/>
      <dgm:spPr/>
      <dgm:t>
        <a:bodyPr/>
        <a:lstStyle/>
        <a:p>
          <a:endParaRPr lang="en-US"/>
        </a:p>
      </dgm:t>
    </dgm:pt>
    <dgm:pt modelId="{FF59B54E-F86D-0C4B-B41E-DB8E97B308A9}" type="sibTrans" cxnId="{2B8DBAEC-CFBD-F04B-A266-770B7237D458}">
      <dgm:prSet/>
      <dgm:spPr/>
      <dgm:t>
        <a:bodyPr/>
        <a:lstStyle/>
        <a:p>
          <a:endParaRPr lang="en-US"/>
        </a:p>
      </dgm:t>
    </dgm:pt>
    <dgm:pt modelId="{509C90B0-0566-0A4A-AF69-D30F8FAD9C27}">
      <dgm:prSet/>
      <dgm:spPr/>
      <dgm:t>
        <a:bodyPr/>
        <a:lstStyle/>
        <a:p>
          <a:r>
            <a:rPr lang="en-US" dirty="0" smtClean="0"/>
            <a:t>Referential Integrity </a:t>
          </a:r>
          <a:endParaRPr lang="en-US" dirty="0"/>
        </a:p>
      </dgm:t>
    </dgm:pt>
    <dgm:pt modelId="{FB8AEFF7-AF79-774A-BFE0-3F02143C0EDB}" type="parTrans" cxnId="{102826CD-9099-0645-94C0-F8F2F51D9A09}">
      <dgm:prSet/>
      <dgm:spPr/>
      <dgm:t>
        <a:bodyPr/>
        <a:lstStyle/>
        <a:p>
          <a:endParaRPr lang="en-US"/>
        </a:p>
      </dgm:t>
    </dgm:pt>
    <dgm:pt modelId="{F6FBC313-4BD7-414F-97B4-FEF227CE10D1}" type="sibTrans" cxnId="{102826CD-9099-0645-94C0-F8F2F51D9A09}">
      <dgm:prSet/>
      <dgm:spPr/>
      <dgm:t>
        <a:bodyPr/>
        <a:lstStyle/>
        <a:p>
          <a:endParaRPr lang="en-US"/>
        </a:p>
      </dgm:t>
    </dgm:pt>
    <dgm:pt modelId="{F34AA715-02E0-0641-A942-86B9E0ADC806}">
      <dgm:prSet/>
      <dgm:spPr/>
      <dgm:t>
        <a:bodyPr/>
        <a:lstStyle/>
        <a:p>
          <a:r>
            <a:rPr lang="en-US" smtClean="0"/>
            <a:t>Normalization</a:t>
          </a:r>
          <a:endParaRPr lang="en-US"/>
        </a:p>
      </dgm:t>
    </dgm:pt>
    <dgm:pt modelId="{F7FD6B04-84AD-8048-AB30-A41608C96CC7}" type="parTrans" cxnId="{9358DB1C-CF2A-0B48-8416-15CFBD66324F}">
      <dgm:prSet/>
      <dgm:spPr/>
      <dgm:t>
        <a:bodyPr/>
        <a:lstStyle/>
        <a:p>
          <a:endParaRPr lang="en-US"/>
        </a:p>
      </dgm:t>
    </dgm:pt>
    <dgm:pt modelId="{C836D1BC-A301-9944-8DFC-2E87E9B3CF65}" type="sibTrans" cxnId="{9358DB1C-CF2A-0B48-8416-15CFBD66324F}">
      <dgm:prSet/>
      <dgm:spPr/>
      <dgm:t>
        <a:bodyPr/>
        <a:lstStyle/>
        <a:p>
          <a:endParaRPr lang="en-US"/>
        </a:p>
      </dgm:t>
    </dgm:pt>
    <dgm:pt modelId="{4A1794DD-F3C8-6847-AAB2-1BE6CBD975C8}">
      <dgm:prSet/>
      <dgm:spPr/>
      <dgm:t>
        <a:bodyPr/>
        <a:lstStyle/>
        <a:p>
          <a:r>
            <a:rPr lang="en-US" dirty="0" smtClean="0"/>
            <a:t>Data Evolution</a:t>
          </a:r>
          <a:endParaRPr lang="en-US" dirty="0"/>
        </a:p>
      </dgm:t>
    </dgm:pt>
    <dgm:pt modelId="{8F97F75E-28AC-474C-A827-8FD4AEDBD3C8}" type="parTrans" cxnId="{6EE72079-5F30-6348-AEC6-4BE78A1CBC58}">
      <dgm:prSet/>
      <dgm:spPr/>
      <dgm:t>
        <a:bodyPr/>
        <a:lstStyle/>
        <a:p>
          <a:endParaRPr lang="en-US"/>
        </a:p>
      </dgm:t>
    </dgm:pt>
    <dgm:pt modelId="{9F730DE5-560C-2C41-9EA5-5E677DD46FA0}" type="sibTrans" cxnId="{6EE72079-5F30-6348-AEC6-4BE78A1CBC58}">
      <dgm:prSet/>
      <dgm:spPr/>
      <dgm:t>
        <a:bodyPr/>
        <a:lstStyle/>
        <a:p>
          <a:endParaRPr lang="en-US"/>
        </a:p>
      </dgm:t>
    </dgm:pt>
    <dgm:pt modelId="{286106E0-FA2E-9F42-8E2B-4CB42DEBC5F3}">
      <dgm:prSet/>
      <dgm:spPr/>
      <dgm:t>
        <a:bodyPr/>
        <a:lstStyle/>
        <a:p>
          <a:r>
            <a:rPr lang="en-US" dirty="0" smtClean="0"/>
            <a:t>Nested Data Support</a:t>
          </a:r>
          <a:endParaRPr lang="en-US" dirty="0"/>
        </a:p>
      </dgm:t>
    </dgm:pt>
    <dgm:pt modelId="{8DCD7426-17F7-054D-8BA4-43DD589770BC}" type="parTrans" cxnId="{35E4171C-D911-9342-81AB-19A2667D4AB3}">
      <dgm:prSet/>
      <dgm:spPr/>
      <dgm:t>
        <a:bodyPr/>
        <a:lstStyle/>
        <a:p>
          <a:endParaRPr lang="en-US"/>
        </a:p>
      </dgm:t>
    </dgm:pt>
    <dgm:pt modelId="{06A69EC2-9AED-2A40-8F9E-020A53AED9AB}" type="sibTrans" cxnId="{35E4171C-D911-9342-81AB-19A2667D4AB3}">
      <dgm:prSet/>
      <dgm:spPr/>
      <dgm:t>
        <a:bodyPr/>
        <a:lstStyle/>
        <a:p>
          <a:endParaRPr lang="en-US"/>
        </a:p>
      </dgm:t>
    </dgm:pt>
    <dgm:pt modelId="{B8F2ABBD-32CF-6B4C-B029-4317C46D9376}">
      <dgm:prSet/>
      <dgm:spPr/>
      <dgm:t>
        <a:bodyPr/>
        <a:lstStyle/>
        <a:p>
          <a:r>
            <a:rPr lang="en-US" dirty="0" smtClean="0"/>
            <a:t>Query Options </a:t>
          </a:r>
          <a:endParaRPr lang="en-US" dirty="0"/>
        </a:p>
      </dgm:t>
    </dgm:pt>
    <dgm:pt modelId="{D26D8197-3C45-FE49-BB2F-B33B5EFAE6E9}" type="parTrans" cxnId="{0B96AF19-E2D8-5847-820F-B261C32B2742}">
      <dgm:prSet/>
      <dgm:spPr/>
      <dgm:t>
        <a:bodyPr/>
        <a:lstStyle/>
        <a:p>
          <a:endParaRPr lang="en-US"/>
        </a:p>
      </dgm:t>
    </dgm:pt>
    <dgm:pt modelId="{56DCC7D4-F630-144C-BC3B-91D6EBF47C18}" type="sibTrans" cxnId="{0B96AF19-E2D8-5847-820F-B261C32B2742}">
      <dgm:prSet/>
      <dgm:spPr/>
      <dgm:t>
        <a:bodyPr/>
        <a:lstStyle/>
        <a:p>
          <a:endParaRPr lang="en-US"/>
        </a:p>
      </dgm:t>
    </dgm:pt>
    <dgm:pt modelId="{22EEDA33-A17D-EA4C-B63A-6262B6CA7499}">
      <dgm:prSet/>
      <dgm:spPr/>
      <dgm:t>
        <a:bodyPr/>
        <a:lstStyle/>
        <a:p>
          <a:r>
            <a:rPr lang="en-US" dirty="0" smtClean="0"/>
            <a:t>Indexing </a:t>
          </a:r>
          <a:endParaRPr lang="en-US" dirty="0"/>
        </a:p>
      </dgm:t>
    </dgm:pt>
    <dgm:pt modelId="{E6A26E56-15C9-FF49-9FF7-E6739BE97006}" type="parTrans" cxnId="{D8B37A31-E1DF-CB4C-B21B-B32C4150F1D1}">
      <dgm:prSet/>
      <dgm:spPr/>
      <dgm:t>
        <a:bodyPr/>
        <a:lstStyle/>
        <a:p>
          <a:endParaRPr lang="en-US"/>
        </a:p>
      </dgm:t>
    </dgm:pt>
    <dgm:pt modelId="{CED35F71-BA20-B04A-B0CE-F3BDDF7E9DDD}" type="sibTrans" cxnId="{D8B37A31-E1DF-CB4C-B21B-B32C4150F1D1}">
      <dgm:prSet/>
      <dgm:spPr/>
      <dgm:t>
        <a:bodyPr/>
        <a:lstStyle/>
        <a:p>
          <a:endParaRPr lang="en-US"/>
        </a:p>
      </dgm:t>
    </dgm:pt>
    <dgm:pt modelId="{A5B52D3F-DC49-EE49-A01F-3AA6C667BA4F}">
      <dgm:prSet/>
      <dgm:spPr/>
      <dgm:t>
        <a:bodyPr/>
        <a:lstStyle/>
        <a:p>
          <a:r>
            <a:rPr lang="en-US" dirty="0" smtClean="0"/>
            <a:t>Queries</a:t>
          </a:r>
          <a:endParaRPr lang="en-US" dirty="0"/>
        </a:p>
      </dgm:t>
    </dgm:pt>
    <dgm:pt modelId="{0D4795A9-6D1D-EC47-B6C5-9D979D0B6964}" type="parTrans" cxnId="{B29A9E75-B995-3C43-8391-04618AE23F07}">
      <dgm:prSet/>
      <dgm:spPr/>
      <dgm:t>
        <a:bodyPr/>
        <a:lstStyle/>
        <a:p>
          <a:endParaRPr lang="en-US"/>
        </a:p>
      </dgm:t>
    </dgm:pt>
    <dgm:pt modelId="{F797457B-245B-CB4C-83FE-F6445F765931}" type="sibTrans" cxnId="{B29A9E75-B995-3C43-8391-04618AE23F07}">
      <dgm:prSet/>
      <dgm:spPr/>
      <dgm:t>
        <a:bodyPr/>
        <a:lstStyle/>
        <a:p>
          <a:endParaRPr lang="en-US"/>
        </a:p>
      </dgm:t>
    </dgm:pt>
    <dgm:pt modelId="{160A4D29-94CA-1F4C-B110-6FC7D3EF6D12}">
      <dgm:prSet/>
      <dgm:spPr/>
      <dgm:t>
        <a:bodyPr/>
        <a:lstStyle/>
        <a:p>
          <a:r>
            <a:rPr lang="en-US" dirty="0" smtClean="0"/>
            <a:t>Filtering and Grouping data</a:t>
          </a:r>
          <a:endParaRPr lang="en-US" dirty="0"/>
        </a:p>
      </dgm:t>
    </dgm:pt>
    <dgm:pt modelId="{3B524C44-A610-AA48-A17C-776EF044BBD7}" type="parTrans" cxnId="{D434377A-BB6F-5F43-9295-7B465FBCB488}">
      <dgm:prSet/>
      <dgm:spPr/>
      <dgm:t>
        <a:bodyPr/>
        <a:lstStyle/>
        <a:p>
          <a:endParaRPr lang="en-US"/>
        </a:p>
      </dgm:t>
    </dgm:pt>
    <dgm:pt modelId="{F10C1560-98E0-2945-8BA3-62A53D705203}" type="sibTrans" cxnId="{D434377A-BB6F-5F43-9295-7B465FBCB488}">
      <dgm:prSet/>
      <dgm:spPr/>
      <dgm:t>
        <a:bodyPr/>
        <a:lstStyle/>
        <a:p>
          <a:endParaRPr lang="en-US"/>
        </a:p>
      </dgm:t>
    </dgm:pt>
    <dgm:pt modelId="{BAA06ADF-31C1-C54D-93D3-501F497D86C6}">
      <dgm:prSet/>
      <dgm:spPr/>
      <dgm:t>
        <a:bodyPr/>
        <a:lstStyle/>
        <a:p>
          <a:r>
            <a:rPr lang="en-US" smtClean="0"/>
            <a:t>Sorting</a:t>
          </a:r>
          <a:endParaRPr lang="en-US"/>
        </a:p>
      </dgm:t>
    </dgm:pt>
    <dgm:pt modelId="{7B872A17-AC5A-0240-A04C-6738648D3EC1}" type="parTrans" cxnId="{802A52AF-0E25-1243-889B-C4B5D70CB306}">
      <dgm:prSet/>
      <dgm:spPr/>
      <dgm:t>
        <a:bodyPr/>
        <a:lstStyle/>
        <a:p>
          <a:endParaRPr lang="en-US"/>
        </a:p>
      </dgm:t>
    </dgm:pt>
    <dgm:pt modelId="{79A30E05-4E0F-8B40-BF9B-3D64C9B5FC6D}" type="sibTrans" cxnId="{802A52AF-0E25-1243-889B-C4B5D70CB306}">
      <dgm:prSet/>
      <dgm:spPr/>
      <dgm:t>
        <a:bodyPr/>
        <a:lstStyle/>
        <a:p>
          <a:endParaRPr lang="en-US"/>
        </a:p>
      </dgm:t>
    </dgm:pt>
    <dgm:pt modelId="{1EF07C21-73A4-0943-AD9D-979C9939019A}">
      <dgm:prSet/>
      <dgm:spPr/>
      <dgm:t>
        <a:bodyPr/>
        <a:lstStyle/>
        <a:p>
          <a:r>
            <a:rPr lang="en-US" dirty="0" smtClean="0"/>
            <a:t>Special Features </a:t>
          </a:r>
          <a:endParaRPr lang="en-US" dirty="0"/>
        </a:p>
      </dgm:t>
    </dgm:pt>
    <dgm:pt modelId="{E19B5F94-5642-EE42-81B7-6E98DB74A795}" type="parTrans" cxnId="{D5C64796-BF8F-8941-8C2F-87EE1FDB06A5}">
      <dgm:prSet/>
      <dgm:spPr/>
      <dgm:t>
        <a:bodyPr/>
        <a:lstStyle/>
        <a:p>
          <a:endParaRPr lang="en-US"/>
        </a:p>
      </dgm:t>
    </dgm:pt>
    <dgm:pt modelId="{B06B81EA-96E7-9449-94D2-58FDFBE126AB}" type="sibTrans" cxnId="{D5C64796-BF8F-8941-8C2F-87EE1FDB06A5}">
      <dgm:prSet/>
      <dgm:spPr/>
      <dgm:t>
        <a:bodyPr/>
        <a:lstStyle/>
        <a:p>
          <a:endParaRPr lang="en-US"/>
        </a:p>
      </dgm:t>
    </dgm:pt>
    <dgm:pt modelId="{1B533BEA-645D-1747-8737-9A4859E919B8}">
      <dgm:prSet/>
      <dgm:spPr/>
      <dgm:t>
        <a:bodyPr/>
        <a:lstStyle/>
        <a:p>
          <a:r>
            <a:rPr lang="en-US" smtClean="0"/>
            <a:t>Pub/Sub Support</a:t>
          </a:r>
          <a:endParaRPr lang="en-US" dirty="0"/>
        </a:p>
      </dgm:t>
    </dgm:pt>
    <dgm:pt modelId="{A7000410-B454-274C-8088-7D4BCE7FDD65}" type="parTrans" cxnId="{BD94D86F-6075-8845-990C-3E886A352CE7}">
      <dgm:prSet/>
      <dgm:spPr/>
      <dgm:t>
        <a:bodyPr/>
        <a:lstStyle/>
        <a:p>
          <a:endParaRPr lang="en-US"/>
        </a:p>
      </dgm:t>
    </dgm:pt>
    <dgm:pt modelId="{9771B421-C371-D549-B812-A7DCDA906119}" type="sibTrans" cxnId="{BD94D86F-6075-8845-990C-3E886A352CE7}">
      <dgm:prSet/>
      <dgm:spPr/>
      <dgm:t>
        <a:bodyPr/>
        <a:lstStyle/>
        <a:p>
          <a:endParaRPr lang="en-US"/>
        </a:p>
      </dgm:t>
    </dgm:pt>
    <dgm:pt modelId="{BAF9AEBC-30E4-3D48-9623-BC689C7384F1}">
      <dgm:prSet/>
      <dgm:spPr/>
      <dgm:t>
        <a:bodyPr/>
        <a:lstStyle/>
        <a:p>
          <a:r>
            <a:rPr lang="en-US" dirty="0" smtClean="0"/>
            <a:t>Administration and Maintenance</a:t>
          </a:r>
          <a:endParaRPr lang="en-US" dirty="0"/>
        </a:p>
      </dgm:t>
    </dgm:pt>
    <dgm:pt modelId="{37336B6E-8872-A246-89B7-E74951BC4C10}" type="parTrans" cxnId="{9A4FFC76-B426-624D-A743-D30FF1615856}">
      <dgm:prSet/>
      <dgm:spPr/>
      <dgm:t>
        <a:bodyPr/>
        <a:lstStyle/>
        <a:p>
          <a:endParaRPr lang="en-US"/>
        </a:p>
      </dgm:t>
    </dgm:pt>
    <dgm:pt modelId="{3F0B11A7-E1EA-D14A-81FD-886DE615DE08}" type="sibTrans" cxnId="{9A4FFC76-B426-624D-A743-D30FF1615856}">
      <dgm:prSet/>
      <dgm:spPr/>
      <dgm:t>
        <a:bodyPr/>
        <a:lstStyle/>
        <a:p>
          <a:endParaRPr lang="en-US"/>
        </a:p>
      </dgm:t>
    </dgm:pt>
    <dgm:pt modelId="{06D302AF-EA9F-D14B-B447-E8FAE1BE69F6}">
      <dgm:prSet/>
      <dgm:spPr/>
      <dgm:t>
        <a:bodyPr/>
        <a:lstStyle/>
        <a:p>
          <a:r>
            <a:rPr lang="en-US" dirty="0" smtClean="0"/>
            <a:t>Configuration</a:t>
          </a:r>
          <a:endParaRPr lang="en-US" dirty="0"/>
        </a:p>
      </dgm:t>
    </dgm:pt>
    <dgm:pt modelId="{9E728845-CB2C-9F40-B529-4A2550C4A49B}" type="parTrans" cxnId="{CAB10E7E-AC0F-6241-B9B3-00640B38909A}">
      <dgm:prSet/>
      <dgm:spPr/>
      <dgm:t>
        <a:bodyPr/>
        <a:lstStyle/>
        <a:p>
          <a:endParaRPr lang="en-US"/>
        </a:p>
      </dgm:t>
    </dgm:pt>
    <dgm:pt modelId="{BAD06133-D675-7A4F-9DE2-FFC43591CF2E}" type="sibTrans" cxnId="{CAB10E7E-AC0F-6241-B9B3-00640B38909A}">
      <dgm:prSet/>
      <dgm:spPr/>
      <dgm:t>
        <a:bodyPr/>
        <a:lstStyle/>
        <a:p>
          <a:endParaRPr lang="en-US"/>
        </a:p>
      </dgm:t>
    </dgm:pt>
    <dgm:pt modelId="{50B06894-D03A-9047-AD73-19452B13FD4F}">
      <dgm:prSet/>
      <dgm:spPr/>
      <dgm:t>
        <a:bodyPr/>
        <a:lstStyle/>
        <a:p>
          <a:r>
            <a:rPr lang="en-US" dirty="0" smtClean="0"/>
            <a:t>Scalability</a:t>
          </a:r>
          <a:endParaRPr lang="en-US" dirty="0"/>
        </a:p>
      </dgm:t>
    </dgm:pt>
    <dgm:pt modelId="{17EF5C49-DB21-4549-89D0-F0AF747E188F}" type="parTrans" cxnId="{36F4A5E2-7C96-2B4C-9F17-FF458F77D839}">
      <dgm:prSet/>
      <dgm:spPr/>
      <dgm:t>
        <a:bodyPr/>
        <a:lstStyle/>
        <a:p>
          <a:endParaRPr lang="en-US"/>
        </a:p>
      </dgm:t>
    </dgm:pt>
    <dgm:pt modelId="{4FDEC566-F445-0941-A981-5DEAB62B0343}" type="sibTrans" cxnId="{36F4A5E2-7C96-2B4C-9F17-FF458F77D839}">
      <dgm:prSet/>
      <dgm:spPr/>
      <dgm:t>
        <a:bodyPr/>
        <a:lstStyle/>
        <a:p>
          <a:endParaRPr lang="en-US"/>
        </a:p>
      </dgm:t>
    </dgm:pt>
    <dgm:pt modelId="{2F0436DE-C8FD-264E-B5FF-5ED1DD310543}">
      <dgm:prSet/>
      <dgm:spPr/>
      <dgm:t>
        <a:bodyPr/>
        <a:lstStyle/>
        <a:p>
          <a:r>
            <a:rPr lang="en-US" dirty="0" smtClean="0"/>
            <a:t>Persistence, and ACID Support</a:t>
          </a:r>
          <a:endParaRPr lang="en-US" dirty="0"/>
        </a:p>
      </dgm:t>
    </dgm:pt>
    <dgm:pt modelId="{A4C04BEE-68AA-A74D-9677-0C8B1C9DF8B2}" type="parTrans" cxnId="{F7AD7972-DFE6-1E4E-85C5-E90D2E99072B}">
      <dgm:prSet/>
      <dgm:spPr/>
      <dgm:t>
        <a:bodyPr/>
        <a:lstStyle/>
        <a:p>
          <a:endParaRPr lang="en-US"/>
        </a:p>
      </dgm:t>
    </dgm:pt>
    <dgm:pt modelId="{80FC5C14-69DB-B546-B4D8-79505361D3F7}" type="sibTrans" cxnId="{F7AD7972-DFE6-1E4E-85C5-E90D2E99072B}">
      <dgm:prSet/>
      <dgm:spPr/>
      <dgm:t>
        <a:bodyPr/>
        <a:lstStyle/>
        <a:p>
          <a:endParaRPr lang="en-US"/>
        </a:p>
      </dgm:t>
    </dgm:pt>
    <dgm:pt modelId="{78A65FC3-1106-8844-AC6C-748DF6784D61}">
      <dgm:prSet/>
      <dgm:spPr/>
      <dgm:t>
        <a:bodyPr/>
        <a:lstStyle/>
        <a:p>
          <a:r>
            <a:rPr lang="en-US" dirty="0" smtClean="0"/>
            <a:t>Handling failure </a:t>
          </a:r>
          <a:endParaRPr lang="en-US" dirty="0"/>
        </a:p>
      </dgm:t>
    </dgm:pt>
    <dgm:pt modelId="{72011AC1-C236-1546-B2B3-3803F8434FEC}" type="parTrans" cxnId="{19AC1C8A-9639-844E-B4C5-758A7308527C}">
      <dgm:prSet/>
      <dgm:spPr/>
      <dgm:t>
        <a:bodyPr/>
        <a:lstStyle/>
        <a:p>
          <a:endParaRPr lang="en-US"/>
        </a:p>
      </dgm:t>
    </dgm:pt>
    <dgm:pt modelId="{9FD23F3E-C4F7-5546-A911-E05F8D3C56CC}" type="sibTrans" cxnId="{19AC1C8A-9639-844E-B4C5-758A7308527C}">
      <dgm:prSet/>
      <dgm:spPr/>
      <dgm:t>
        <a:bodyPr/>
        <a:lstStyle/>
        <a:p>
          <a:endParaRPr lang="en-US"/>
        </a:p>
      </dgm:t>
    </dgm:pt>
    <dgm:pt modelId="{85907A38-68A8-5948-96DC-4AFCC429D85C}">
      <dgm:prSet/>
      <dgm:spPr/>
      <dgm:t>
        <a:bodyPr/>
        <a:lstStyle/>
        <a:p>
          <a:r>
            <a:rPr lang="en-US" dirty="0" smtClean="0"/>
            <a:t>Backup and Upgrade</a:t>
          </a:r>
          <a:endParaRPr lang="en-US" dirty="0"/>
        </a:p>
      </dgm:t>
    </dgm:pt>
    <dgm:pt modelId="{BDC59114-73B5-6B43-ABC7-D198E1D8D9D9}" type="parTrans" cxnId="{05EDDFB8-D24F-754A-834F-419975D7E1F7}">
      <dgm:prSet/>
      <dgm:spPr/>
      <dgm:t>
        <a:bodyPr/>
        <a:lstStyle/>
        <a:p>
          <a:endParaRPr lang="en-US"/>
        </a:p>
      </dgm:t>
    </dgm:pt>
    <dgm:pt modelId="{0234964F-1523-3C4C-9B03-162BCB8B6471}" type="sibTrans" cxnId="{05EDDFB8-D24F-754A-834F-419975D7E1F7}">
      <dgm:prSet/>
      <dgm:spPr/>
      <dgm:t>
        <a:bodyPr/>
        <a:lstStyle/>
        <a:p>
          <a:endParaRPr lang="en-US"/>
        </a:p>
      </dgm:t>
    </dgm:pt>
    <dgm:pt modelId="{5C4462B4-BD12-BB49-8A51-EE2338F758E8}">
      <dgm:prSet/>
      <dgm:spPr/>
      <dgm:t>
        <a:bodyPr/>
        <a:lstStyle/>
        <a:p>
          <a:r>
            <a:rPr lang="en-US" smtClean="0"/>
            <a:t>Security</a:t>
          </a:r>
          <a:endParaRPr lang="en-US"/>
        </a:p>
      </dgm:t>
    </dgm:pt>
    <dgm:pt modelId="{810EA864-9188-0F42-8E6E-9233577CCE19}" type="parTrans" cxnId="{DE3210D0-2798-7444-999B-92F76E8FE046}">
      <dgm:prSet/>
      <dgm:spPr/>
      <dgm:t>
        <a:bodyPr/>
        <a:lstStyle/>
        <a:p>
          <a:endParaRPr lang="en-US"/>
        </a:p>
      </dgm:t>
    </dgm:pt>
    <dgm:pt modelId="{FCA155C8-1F1D-B34D-A5D4-357BD9E09EF3}" type="sibTrans" cxnId="{DE3210D0-2798-7444-999B-92F76E8FE046}">
      <dgm:prSet/>
      <dgm:spPr/>
      <dgm:t>
        <a:bodyPr/>
        <a:lstStyle/>
        <a:p>
          <a:endParaRPr lang="en-US"/>
        </a:p>
      </dgm:t>
    </dgm:pt>
    <dgm:pt modelId="{36B64709-9556-174A-8102-2D21B49D0564}">
      <dgm:prSet/>
      <dgm:spPr/>
      <dgm:t>
        <a:bodyPr/>
        <a:lstStyle/>
        <a:p>
          <a:r>
            <a:rPr lang="en-US" dirty="0" smtClean="0"/>
            <a:t>Availability</a:t>
          </a:r>
          <a:endParaRPr lang="en-US" dirty="0"/>
        </a:p>
      </dgm:t>
    </dgm:pt>
    <dgm:pt modelId="{C9276977-53A3-A246-B1EA-C5F80E4EE636}" type="parTrans" cxnId="{532897E0-CDF5-6744-87F2-68A29D333A94}">
      <dgm:prSet/>
      <dgm:spPr/>
      <dgm:t>
        <a:bodyPr/>
        <a:lstStyle/>
        <a:p>
          <a:endParaRPr lang="en-US"/>
        </a:p>
      </dgm:t>
    </dgm:pt>
    <dgm:pt modelId="{2A3D07E6-E33D-684A-A8C6-A5A4C4B669E0}" type="sibTrans" cxnId="{532897E0-CDF5-6744-87F2-68A29D333A94}">
      <dgm:prSet/>
      <dgm:spPr/>
      <dgm:t>
        <a:bodyPr/>
        <a:lstStyle/>
        <a:p>
          <a:endParaRPr lang="en-US"/>
        </a:p>
      </dgm:t>
    </dgm:pt>
    <dgm:pt modelId="{EBD5E3B5-0628-EB42-8DD3-85AD53D70F18}">
      <dgm:prSet/>
      <dgm:spPr/>
      <dgm:t>
        <a:bodyPr/>
        <a:lstStyle/>
        <a:p>
          <a:r>
            <a:rPr lang="en-US" smtClean="0"/>
            <a:t>Data migration </a:t>
          </a:r>
          <a:endParaRPr lang="en-US"/>
        </a:p>
      </dgm:t>
    </dgm:pt>
    <dgm:pt modelId="{905DB639-F8C5-7A45-BF3E-00A8103F957C}" type="parTrans" cxnId="{72B10572-CD4A-CD4F-8BD7-AA7A9D1DEF12}">
      <dgm:prSet/>
      <dgm:spPr/>
      <dgm:t>
        <a:bodyPr/>
        <a:lstStyle/>
        <a:p>
          <a:endParaRPr lang="en-US"/>
        </a:p>
      </dgm:t>
    </dgm:pt>
    <dgm:pt modelId="{356F5EB2-916C-A64E-A0F4-957075E27B57}" type="sibTrans" cxnId="{72B10572-CD4A-CD4F-8BD7-AA7A9D1DEF12}">
      <dgm:prSet/>
      <dgm:spPr/>
      <dgm:t>
        <a:bodyPr/>
        <a:lstStyle/>
        <a:p>
          <a:endParaRPr lang="en-US"/>
        </a:p>
      </dgm:t>
    </dgm:pt>
    <dgm:pt modelId="{0840BC4F-313D-8644-9BC6-D6FF9A9E7D36}">
      <dgm:prSet/>
      <dgm:spPr/>
      <dgm:t>
        <a:bodyPr/>
        <a:lstStyle/>
        <a:p>
          <a:r>
            <a:rPr lang="en-US" dirty="0" smtClean="0"/>
            <a:t>Expire</a:t>
          </a:r>
          <a:endParaRPr lang="en-US" dirty="0"/>
        </a:p>
      </dgm:t>
    </dgm:pt>
    <dgm:pt modelId="{51EB2061-8DD3-7443-A879-45DC9E33A874}" type="parTrans" cxnId="{63F6720E-D729-FA46-8496-66AECD0F33A9}">
      <dgm:prSet/>
      <dgm:spPr/>
      <dgm:t>
        <a:bodyPr/>
        <a:lstStyle/>
        <a:p>
          <a:endParaRPr lang="en-US"/>
        </a:p>
      </dgm:t>
    </dgm:pt>
    <dgm:pt modelId="{9986B7D4-A11F-4441-A96A-80996E5DA127}" type="sibTrans" cxnId="{63F6720E-D729-FA46-8496-66AECD0F33A9}">
      <dgm:prSet/>
      <dgm:spPr/>
      <dgm:t>
        <a:bodyPr/>
        <a:lstStyle/>
        <a:p>
          <a:endParaRPr lang="en-US"/>
        </a:p>
      </dgm:t>
    </dgm:pt>
    <dgm:pt modelId="{A9D05A6A-FDF0-FC42-8BC5-43AC97E5BC35}">
      <dgm:prSet/>
      <dgm:spPr/>
      <dgm:t>
        <a:bodyPr/>
        <a:lstStyle/>
        <a:p>
          <a:r>
            <a:rPr lang="en-US" dirty="0" smtClean="0"/>
            <a:t>Configuring as a cache</a:t>
          </a:r>
          <a:endParaRPr lang="en-US" dirty="0"/>
        </a:p>
      </dgm:t>
    </dgm:pt>
    <dgm:pt modelId="{097D56A9-8869-164C-AD96-15FDE72C3E00}" type="parTrans" cxnId="{2D5256BD-B8E6-234E-ACD7-F952EA4474E3}">
      <dgm:prSet/>
      <dgm:spPr/>
      <dgm:t>
        <a:bodyPr/>
        <a:lstStyle/>
        <a:p>
          <a:endParaRPr lang="en-US"/>
        </a:p>
      </dgm:t>
    </dgm:pt>
    <dgm:pt modelId="{72D99824-5D35-6B4C-AE11-B90BF25ED501}" type="sibTrans" cxnId="{2D5256BD-B8E6-234E-ACD7-F952EA4474E3}">
      <dgm:prSet/>
      <dgm:spPr/>
      <dgm:t>
        <a:bodyPr/>
        <a:lstStyle/>
        <a:p>
          <a:endParaRPr lang="en-US"/>
        </a:p>
      </dgm:t>
    </dgm:pt>
    <dgm:pt modelId="{FF6993B2-923C-B347-AF21-2A3A893E7015}">
      <dgm:prSet/>
      <dgm:spPr/>
      <dgm:t>
        <a:bodyPr/>
        <a:lstStyle/>
        <a:p>
          <a:r>
            <a:rPr lang="en-US" dirty="0" err="1" smtClean="0"/>
            <a:t>Lua</a:t>
          </a:r>
          <a:r>
            <a:rPr lang="en-US" dirty="0" smtClean="0"/>
            <a:t> Scripting </a:t>
          </a:r>
          <a:endParaRPr lang="en-US" dirty="0"/>
        </a:p>
      </dgm:t>
    </dgm:pt>
    <dgm:pt modelId="{DD7B1CFF-ED72-594B-A8C2-126F618EA603}" type="parTrans" cxnId="{9AD46F37-C870-7743-B168-31EF864D97DA}">
      <dgm:prSet/>
      <dgm:spPr/>
      <dgm:t>
        <a:bodyPr/>
        <a:lstStyle/>
        <a:p>
          <a:endParaRPr lang="en-US"/>
        </a:p>
      </dgm:t>
    </dgm:pt>
    <dgm:pt modelId="{08A7DB67-ADE1-AB4A-AC36-F7A0C0425C89}" type="sibTrans" cxnId="{9AD46F37-C870-7743-B168-31EF864D97DA}">
      <dgm:prSet/>
      <dgm:spPr/>
      <dgm:t>
        <a:bodyPr/>
        <a:lstStyle/>
        <a:p>
          <a:endParaRPr lang="en-US"/>
        </a:p>
      </dgm:t>
    </dgm:pt>
    <dgm:pt modelId="{A37BEC5C-677C-6840-A459-9A409F31C51A}" type="pres">
      <dgm:prSet presAssocID="{4FE379FA-C253-DC46-BFFF-E4047DE4D880}" presName="diagram" presStyleCnt="0">
        <dgm:presLayoutVars>
          <dgm:chPref val="1"/>
          <dgm:dir/>
          <dgm:animOne val="branch"/>
          <dgm:animLvl val="lvl"/>
          <dgm:resizeHandles/>
        </dgm:presLayoutVars>
      </dgm:prSet>
      <dgm:spPr/>
      <dgm:t>
        <a:bodyPr/>
        <a:lstStyle/>
        <a:p>
          <a:endParaRPr lang="en-US"/>
        </a:p>
      </dgm:t>
    </dgm:pt>
    <dgm:pt modelId="{C6E06D6E-E39C-9644-987C-1DB292D036B3}" type="pres">
      <dgm:prSet presAssocID="{F0221F95-CAF7-8E42-8A86-5C0A750DC4EF}" presName="root" presStyleCnt="0"/>
      <dgm:spPr/>
    </dgm:pt>
    <dgm:pt modelId="{38F40F60-B94F-6B47-B9EF-89F8DA56D153}" type="pres">
      <dgm:prSet presAssocID="{F0221F95-CAF7-8E42-8A86-5C0A750DC4EF}" presName="rootComposite" presStyleCnt="0"/>
      <dgm:spPr/>
    </dgm:pt>
    <dgm:pt modelId="{E6812AFE-2E79-D748-9B4A-AC5949750EFE}" type="pres">
      <dgm:prSet presAssocID="{F0221F95-CAF7-8E42-8A86-5C0A750DC4EF}" presName="rootText" presStyleLbl="node1" presStyleIdx="0" presStyleCnt="6"/>
      <dgm:spPr/>
      <dgm:t>
        <a:bodyPr/>
        <a:lstStyle/>
        <a:p>
          <a:endParaRPr lang="en-US"/>
        </a:p>
      </dgm:t>
    </dgm:pt>
    <dgm:pt modelId="{658EF32B-A049-E046-92E8-AA2BBD9DA3D0}" type="pres">
      <dgm:prSet presAssocID="{F0221F95-CAF7-8E42-8A86-5C0A750DC4EF}" presName="rootConnector" presStyleLbl="node1" presStyleIdx="0" presStyleCnt="6"/>
      <dgm:spPr/>
      <dgm:t>
        <a:bodyPr/>
        <a:lstStyle/>
        <a:p>
          <a:endParaRPr lang="en-US"/>
        </a:p>
      </dgm:t>
    </dgm:pt>
    <dgm:pt modelId="{19787672-9498-234C-B97A-FD58DC84256D}" type="pres">
      <dgm:prSet presAssocID="{F0221F95-CAF7-8E42-8A86-5C0A750DC4EF}" presName="childShape" presStyleCnt="0"/>
      <dgm:spPr/>
    </dgm:pt>
    <dgm:pt modelId="{0717E224-3FF2-9445-8F2C-B707660B3AF2}" type="pres">
      <dgm:prSet presAssocID="{5038877E-1CF8-D142-BE95-C0103F71ECB4}" presName="Name13" presStyleLbl="parChTrans1D2" presStyleIdx="0" presStyleCnt="31"/>
      <dgm:spPr/>
      <dgm:t>
        <a:bodyPr/>
        <a:lstStyle/>
        <a:p>
          <a:endParaRPr lang="en-US"/>
        </a:p>
      </dgm:t>
    </dgm:pt>
    <dgm:pt modelId="{DB989871-B31A-5547-8648-B7AF4ECEDE9F}" type="pres">
      <dgm:prSet presAssocID="{24956424-302A-7C46-8C45-6727CCEA48B5}" presName="childText" presStyleLbl="bgAcc1" presStyleIdx="0" presStyleCnt="31">
        <dgm:presLayoutVars>
          <dgm:bulletEnabled val="1"/>
        </dgm:presLayoutVars>
      </dgm:prSet>
      <dgm:spPr/>
      <dgm:t>
        <a:bodyPr/>
        <a:lstStyle/>
        <a:p>
          <a:endParaRPr lang="en-US"/>
        </a:p>
      </dgm:t>
    </dgm:pt>
    <dgm:pt modelId="{B2E4F085-81F8-5C4F-AAE9-8C7B1C4794D3}" type="pres">
      <dgm:prSet presAssocID="{5B9CBB49-D8E2-C849-B142-22A2C521C234}" presName="Name13" presStyleLbl="parChTrans1D2" presStyleIdx="1" presStyleCnt="31"/>
      <dgm:spPr/>
      <dgm:t>
        <a:bodyPr/>
        <a:lstStyle/>
        <a:p>
          <a:endParaRPr lang="en-US"/>
        </a:p>
      </dgm:t>
    </dgm:pt>
    <dgm:pt modelId="{95869ACF-AB57-0143-A40D-7C4DE009C86C}" type="pres">
      <dgm:prSet presAssocID="{184C5C91-720D-2246-A1C7-213E095CA526}" presName="childText" presStyleLbl="bgAcc1" presStyleIdx="1" presStyleCnt="31">
        <dgm:presLayoutVars>
          <dgm:bulletEnabled val="1"/>
        </dgm:presLayoutVars>
      </dgm:prSet>
      <dgm:spPr/>
      <dgm:t>
        <a:bodyPr/>
        <a:lstStyle/>
        <a:p>
          <a:endParaRPr lang="en-US"/>
        </a:p>
      </dgm:t>
    </dgm:pt>
    <dgm:pt modelId="{BA18E494-7AF6-1742-AFF1-A1E31315479A}" type="pres">
      <dgm:prSet presAssocID="{1AF58DE6-4F3A-B44B-91CB-92E39811B0A5}" presName="Name13" presStyleLbl="parChTrans1D2" presStyleIdx="2" presStyleCnt="31"/>
      <dgm:spPr/>
      <dgm:t>
        <a:bodyPr/>
        <a:lstStyle/>
        <a:p>
          <a:endParaRPr lang="en-US"/>
        </a:p>
      </dgm:t>
    </dgm:pt>
    <dgm:pt modelId="{A71613F7-09FB-7A49-AC3D-232540BDE9B1}" type="pres">
      <dgm:prSet presAssocID="{3B80A794-1436-7F43-8DD2-2CFC3668A5B1}" presName="childText" presStyleLbl="bgAcc1" presStyleIdx="2" presStyleCnt="31">
        <dgm:presLayoutVars>
          <dgm:bulletEnabled val="1"/>
        </dgm:presLayoutVars>
      </dgm:prSet>
      <dgm:spPr/>
      <dgm:t>
        <a:bodyPr/>
        <a:lstStyle/>
        <a:p>
          <a:endParaRPr lang="en-US"/>
        </a:p>
      </dgm:t>
    </dgm:pt>
    <dgm:pt modelId="{85F9D432-5D7A-A742-AE10-448959A9DE19}" type="pres">
      <dgm:prSet presAssocID="{A25BF16F-DA16-9648-AB6C-752020A7A671}" presName="root" presStyleCnt="0"/>
      <dgm:spPr/>
    </dgm:pt>
    <dgm:pt modelId="{70CC6F5C-B42F-E142-A162-C2F74F365D93}" type="pres">
      <dgm:prSet presAssocID="{A25BF16F-DA16-9648-AB6C-752020A7A671}" presName="rootComposite" presStyleCnt="0"/>
      <dgm:spPr/>
    </dgm:pt>
    <dgm:pt modelId="{1027FC6B-118B-BF49-ABE2-E5F67F0F0950}" type="pres">
      <dgm:prSet presAssocID="{A25BF16F-DA16-9648-AB6C-752020A7A671}" presName="rootText" presStyleLbl="node1" presStyleIdx="1" presStyleCnt="6"/>
      <dgm:spPr/>
      <dgm:t>
        <a:bodyPr/>
        <a:lstStyle/>
        <a:p>
          <a:endParaRPr lang="en-US"/>
        </a:p>
      </dgm:t>
    </dgm:pt>
    <dgm:pt modelId="{67414C10-A5E6-D546-8D2E-07E110BCC3BC}" type="pres">
      <dgm:prSet presAssocID="{A25BF16F-DA16-9648-AB6C-752020A7A671}" presName="rootConnector" presStyleLbl="node1" presStyleIdx="1" presStyleCnt="6"/>
      <dgm:spPr/>
      <dgm:t>
        <a:bodyPr/>
        <a:lstStyle/>
        <a:p>
          <a:endParaRPr lang="en-US"/>
        </a:p>
      </dgm:t>
    </dgm:pt>
    <dgm:pt modelId="{128A207A-6C6C-1D49-9F49-CE3251F85C01}" type="pres">
      <dgm:prSet presAssocID="{A25BF16F-DA16-9648-AB6C-752020A7A671}" presName="childShape" presStyleCnt="0"/>
      <dgm:spPr/>
    </dgm:pt>
    <dgm:pt modelId="{83F8F2A1-926B-4148-807B-C8BEE614C970}" type="pres">
      <dgm:prSet presAssocID="{EED4E15C-0034-D743-A2FA-FDE246FFDB2A}" presName="Name13" presStyleLbl="parChTrans1D2" presStyleIdx="3" presStyleCnt="31"/>
      <dgm:spPr/>
      <dgm:t>
        <a:bodyPr/>
        <a:lstStyle/>
        <a:p>
          <a:endParaRPr lang="en-US"/>
        </a:p>
      </dgm:t>
    </dgm:pt>
    <dgm:pt modelId="{CCD8BF4C-03C2-B041-9D92-476C5D7E4F7A}" type="pres">
      <dgm:prSet presAssocID="{116DAC62-93C2-BE47-96C8-8FB5DA8DF345}" presName="childText" presStyleLbl="bgAcc1" presStyleIdx="3" presStyleCnt="31">
        <dgm:presLayoutVars>
          <dgm:bulletEnabled val="1"/>
        </dgm:presLayoutVars>
      </dgm:prSet>
      <dgm:spPr/>
      <dgm:t>
        <a:bodyPr/>
        <a:lstStyle/>
        <a:p>
          <a:endParaRPr lang="en-US"/>
        </a:p>
      </dgm:t>
    </dgm:pt>
    <dgm:pt modelId="{2015AFA5-F9EC-4340-A2FF-8968E6BB95CA}" type="pres">
      <dgm:prSet presAssocID="{FEE976AD-B0EB-4941-AFAB-BC6BC0B4599F}" presName="Name13" presStyleLbl="parChTrans1D2" presStyleIdx="4" presStyleCnt="31"/>
      <dgm:spPr/>
      <dgm:t>
        <a:bodyPr/>
        <a:lstStyle/>
        <a:p>
          <a:endParaRPr lang="en-US"/>
        </a:p>
      </dgm:t>
    </dgm:pt>
    <dgm:pt modelId="{719F27EC-AB4E-2B4C-97C7-F399A84F910E}" type="pres">
      <dgm:prSet presAssocID="{7EB96378-7F44-AD48-B6CF-6F776FC1D348}" presName="childText" presStyleLbl="bgAcc1" presStyleIdx="4" presStyleCnt="31">
        <dgm:presLayoutVars>
          <dgm:bulletEnabled val="1"/>
        </dgm:presLayoutVars>
      </dgm:prSet>
      <dgm:spPr/>
      <dgm:t>
        <a:bodyPr/>
        <a:lstStyle/>
        <a:p>
          <a:endParaRPr lang="en-US"/>
        </a:p>
      </dgm:t>
    </dgm:pt>
    <dgm:pt modelId="{518C2036-ED5B-3540-9E1D-AB8A9B01374D}" type="pres">
      <dgm:prSet presAssocID="{530D3C23-1D08-4148-BE2A-EC3C2B9D9095}" presName="Name13" presStyleLbl="parChTrans1D2" presStyleIdx="5" presStyleCnt="31"/>
      <dgm:spPr/>
      <dgm:t>
        <a:bodyPr/>
        <a:lstStyle/>
        <a:p>
          <a:endParaRPr lang="en-US"/>
        </a:p>
      </dgm:t>
    </dgm:pt>
    <dgm:pt modelId="{F51D186C-9EA9-874C-AEB6-36714120ABDF}" type="pres">
      <dgm:prSet presAssocID="{94A8741C-3465-024F-BD7D-D4478B194415}" presName="childText" presStyleLbl="bgAcc1" presStyleIdx="5" presStyleCnt="31">
        <dgm:presLayoutVars>
          <dgm:bulletEnabled val="1"/>
        </dgm:presLayoutVars>
      </dgm:prSet>
      <dgm:spPr/>
      <dgm:t>
        <a:bodyPr/>
        <a:lstStyle/>
        <a:p>
          <a:endParaRPr lang="en-US"/>
        </a:p>
      </dgm:t>
    </dgm:pt>
    <dgm:pt modelId="{58561BB6-E89A-5F4D-A695-3EF5353924BD}" type="pres">
      <dgm:prSet presAssocID="{4298D28E-D4BD-134D-93D9-0D76FEF5C03F}" presName="root" presStyleCnt="0"/>
      <dgm:spPr/>
    </dgm:pt>
    <dgm:pt modelId="{6815F287-451D-1445-BB9B-4F4B894C9302}" type="pres">
      <dgm:prSet presAssocID="{4298D28E-D4BD-134D-93D9-0D76FEF5C03F}" presName="rootComposite" presStyleCnt="0"/>
      <dgm:spPr/>
    </dgm:pt>
    <dgm:pt modelId="{585463CE-E77B-5E4F-8626-C865D31AF11E}" type="pres">
      <dgm:prSet presAssocID="{4298D28E-D4BD-134D-93D9-0D76FEF5C03F}" presName="rootText" presStyleLbl="node1" presStyleIdx="2" presStyleCnt="6"/>
      <dgm:spPr/>
      <dgm:t>
        <a:bodyPr/>
        <a:lstStyle/>
        <a:p>
          <a:endParaRPr lang="en-US"/>
        </a:p>
      </dgm:t>
    </dgm:pt>
    <dgm:pt modelId="{8FCD1A83-4200-9441-8CB1-45C96D8BADB7}" type="pres">
      <dgm:prSet presAssocID="{4298D28E-D4BD-134D-93D9-0D76FEF5C03F}" presName="rootConnector" presStyleLbl="node1" presStyleIdx="2" presStyleCnt="6"/>
      <dgm:spPr/>
      <dgm:t>
        <a:bodyPr/>
        <a:lstStyle/>
        <a:p>
          <a:endParaRPr lang="en-US"/>
        </a:p>
      </dgm:t>
    </dgm:pt>
    <dgm:pt modelId="{97EA35B9-0929-174A-9B0B-1439AF351BBF}" type="pres">
      <dgm:prSet presAssocID="{4298D28E-D4BD-134D-93D9-0D76FEF5C03F}" presName="childShape" presStyleCnt="0"/>
      <dgm:spPr/>
    </dgm:pt>
    <dgm:pt modelId="{2182F201-86EB-6F4E-BB8A-C5A00B50AB62}" type="pres">
      <dgm:prSet presAssocID="{8E6F682D-F890-0A4C-991F-2D9AB2BADF47}" presName="Name13" presStyleLbl="parChTrans1D2" presStyleIdx="6" presStyleCnt="31"/>
      <dgm:spPr/>
      <dgm:t>
        <a:bodyPr/>
        <a:lstStyle/>
        <a:p>
          <a:endParaRPr lang="en-US"/>
        </a:p>
      </dgm:t>
    </dgm:pt>
    <dgm:pt modelId="{B1263EAD-24CB-B64A-A9FC-A9498F7C3281}" type="pres">
      <dgm:prSet presAssocID="{94B0B5F3-D919-FB40-A22E-47E7219C17B7}" presName="childText" presStyleLbl="bgAcc1" presStyleIdx="6" presStyleCnt="31">
        <dgm:presLayoutVars>
          <dgm:bulletEnabled val="1"/>
        </dgm:presLayoutVars>
      </dgm:prSet>
      <dgm:spPr/>
      <dgm:t>
        <a:bodyPr/>
        <a:lstStyle/>
        <a:p>
          <a:endParaRPr lang="en-US"/>
        </a:p>
      </dgm:t>
    </dgm:pt>
    <dgm:pt modelId="{9E864475-03F6-8A4C-ADD7-097BACCE3EF1}" type="pres">
      <dgm:prSet presAssocID="{82B842E0-AB98-D848-9AA3-63DA659E367F}" presName="Name13" presStyleLbl="parChTrans1D2" presStyleIdx="7" presStyleCnt="31"/>
      <dgm:spPr/>
      <dgm:t>
        <a:bodyPr/>
        <a:lstStyle/>
        <a:p>
          <a:endParaRPr lang="en-US"/>
        </a:p>
      </dgm:t>
    </dgm:pt>
    <dgm:pt modelId="{3636E349-2F1D-FD4A-BE17-EA2098DD0005}" type="pres">
      <dgm:prSet presAssocID="{4B71F9A1-26E9-394E-A128-FF311CF52AB9}" presName="childText" presStyleLbl="bgAcc1" presStyleIdx="7" presStyleCnt="31">
        <dgm:presLayoutVars>
          <dgm:bulletEnabled val="1"/>
        </dgm:presLayoutVars>
      </dgm:prSet>
      <dgm:spPr/>
      <dgm:t>
        <a:bodyPr/>
        <a:lstStyle/>
        <a:p>
          <a:endParaRPr lang="en-US"/>
        </a:p>
      </dgm:t>
    </dgm:pt>
    <dgm:pt modelId="{020B44AD-F09D-7649-86C9-8E722575F564}" type="pres">
      <dgm:prSet presAssocID="{FB8AEFF7-AF79-774A-BFE0-3F02143C0EDB}" presName="Name13" presStyleLbl="parChTrans1D2" presStyleIdx="8" presStyleCnt="31"/>
      <dgm:spPr/>
      <dgm:t>
        <a:bodyPr/>
        <a:lstStyle/>
        <a:p>
          <a:endParaRPr lang="en-US"/>
        </a:p>
      </dgm:t>
    </dgm:pt>
    <dgm:pt modelId="{E910859C-9E75-1846-8F2F-D755C02FE1A2}" type="pres">
      <dgm:prSet presAssocID="{509C90B0-0566-0A4A-AF69-D30F8FAD9C27}" presName="childText" presStyleLbl="bgAcc1" presStyleIdx="8" presStyleCnt="31">
        <dgm:presLayoutVars>
          <dgm:bulletEnabled val="1"/>
        </dgm:presLayoutVars>
      </dgm:prSet>
      <dgm:spPr/>
      <dgm:t>
        <a:bodyPr/>
        <a:lstStyle/>
        <a:p>
          <a:endParaRPr lang="en-US"/>
        </a:p>
      </dgm:t>
    </dgm:pt>
    <dgm:pt modelId="{2A4DDE7B-B667-3540-A92E-C39ED6EAEEC4}" type="pres">
      <dgm:prSet presAssocID="{F7FD6B04-84AD-8048-AB30-A41608C96CC7}" presName="Name13" presStyleLbl="parChTrans1D2" presStyleIdx="9" presStyleCnt="31"/>
      <dgm:spPr/>
      <dgm:t>
        <a:bodyPr/>
        <a:lstStyle/>
        <a:p>
          <a:endParaRPr lang="en-US"/>
        </a:p>
      </dgm:t>
    </dgm:pt>
    <dgm:pt modelId="{F6A104EE-49E1-DA47-BB60-FB3B7774B8C2}" type="pres">
      <dgm:prSet presAssocID="{F34AA715-02E0-0641-A942-86B9E0ADC806}" presName="childText" presStyleLbl="bgAcc1" presStyleIdx="9" presStyleCnt="31">
        <dgm:presLayoutVars>
          <dgm:bulletEnabled val="1"/>
        </dgm:presLayoutVars>
      </dgm:prSet>
      <dgm:spPr/>
      <dgm:t>
        <a:bodyPr/>
        <a:lstStyle/>
        <a:p>
          <a:endParaRPr lang="en-US"/>
        </a:p>
      </dgm:t>
    </dgm:pt>
    <dgm:pt modelId="{12A2300E-B5BB-7D44-8B5D-FF6FEA24250B}" type="pres">
      <dgm:prSet presAssocID="{8F97F75E-28AC-474C-A827-8FD4AEDBD3C8}" presName="Name13" presStyleLbl="parChTrans1D2" presStyleIdx="10" presStyleCnt="31"/>
      <dgm:spPr/>
      <dgm:t>
        <a:bodyPr/>
        <a:lstStyle/>
        <a:p>
          <a:endParaRPr lang="en-US"/>
        </a:p>
      </dgm:t>
    </dgm:pt>
    <dgm:pt modelId="{695CEABC-015C-7345-BF87-20FE20F2DC1F}" type="pres">
      <dgm:prSet presAssocID="{4A1794DD-F3C8-6847-AAB2-1BE6CBD975C8}" presName="childText" presStyleLbl="bgAcc1" presStyleIdx="10" presStyleCnt="31">
        <dgm:presLayoutVars>
          <dgm:bulletEnabled val="1"/>
        </dgm:presLayoutVars>
      </dgm:prSet>
      <dgm:spPr/>
      <dgm:t>
        <a:bodyPr/>
        <a:lstStyle/>
        <a:p>
          <a:endParaRPr lang="en-US"/>
        </a:p>
      </dgm:t>
    </dgm:pt>
    <dgm:pt modelId="{0D688553-B41E-D341-A62C-40E49B504BFF}" type="pres">
      <dgm:prSet presAssocID="{8DCD7426-17F7-054D-8BA4-43DD589770BC}" presName="Name13" presStyleLbl="parChTrans1D2" presStyleIdx="11" presStyleCnt="31"/>
      <dgm:spPr/>
      <dgm:t>
        <a:bodyPr/>
        <a:lstStyle/>
        <a:p>
          <a:endParaRPr lang="en-US"/>
        </a:p>
      </dgm:t>
    </dgm:pt>
    <dgm:pt modelId="{E5741A9A-F41D-284E-909B-E569358324F1}" type="pres">
      <dgm:prSet presAssocID="{286106E0-FA2E-9F42-8E2B-4CB42DEBC5F3}" presName="childText" presStyleLbl="bgAcc1" presStyleIdx="11" presStyleCnt="31">
        <dgm:presLayoutVars>
          <dgm:bulletEnabled val="1"/>
        </dgm:presLayoutVars>
      </dgm:prSet>
      <dgm:spPr/>
      <dgm:t>
        <a:bodyPr/>
        <a:lstStyle/>
        <a:p>
          <a:endParaRPr lang="en-US"/>
        </a:p>
      </dgm:t>
    </dgm:pt>
    <dgm:pt modelId="{29810D28-0649-3E48-AA04-3AC20E2CFDE3}" type="pres">
      <dgm:prSet presAssocID="{A8F7BE1E-1950-384F-B96C-CB1B5C167847}" presName="root" presStyleCnt="0"/>
      <dgm:spPr/>
    </dgm:pt>
    <dgm:pt modelId="{230406FB-C0CB-2C4A-812E-C4C59E811D34}" type="pres">
      <dgm:prSet presAssocID="{A8F7BE1E-1950-384F-B96C-CB1B5C167847}" presName="rootComposite" presStyleCnt="0"/>
      <dgm:spPr/>
    </dgm:pt>
    <dgm:pt modelId="{EA7D3323-80E2-8245-9B0F-07CD393A0C0F}" type="pres">
      <dgm:prSet presAssocID="{A8F7BE1E-1950-384F-B96C-CB1B5C167847}" presName="rootText" presStyleLbl="node1" presStyleIdx="3" presStyleCnt="6"/>
      <dgm:spPr/>
      <dgm:t>
        <a:bodyPr/>
        <a:lstStyle/>
        <a:p>
          <a:endParaRPr lang="en-US"/>
        </a:p>
      </dgm:t>
    </dgm:pt>
    <dgm:pt modelId="{C4527B07-36ED-A547-B047-C00B3F8655A9}" type="pres">
      <dgm:prSet presAssocID="{A8F7BE1E-1950-384F-B96C-CB1B5C167847}" presName="rootConnector" presStyleLbl="node1" presStyleIdx="3" presStyleCnt="6"/>
      <dgm:spPr/>
      <dgm:t>
        <a:bodyPr/>
        <a:lstStyle/>
        <a:p>
          <a:endParaRPr lang="en-US"/>
        </a:p>
      </dgm:t>
    </dgm:pt>
    <dgm:pt modelId="{2D6E2D1C-5D1D-F54D-86CD-24C86F46498E}" type="pres">
      <dgm:prSet presAssocID="{A8F7BE1E-1950-384F-B96C-CB1B5C167847}" presName="childShape" presStyleCnt="0"/>
      <dgm:spPr/>
    </dgm:pt>
    <dgm:pt modelId="{7282EE3B-D3DA-4345-A25C-8FE8C89763CB}" type="pres">
      <dgm:prSet presAssocID="{F67B469C-0B70-7A42-8E4C-E1A87CF09CF3}" presName="Name13" presStyleLbl="parChTrans1D2" presStyleIdx="12" presStyleCnt="31"/>
      <dgm:spPr/>
      <dgm:t>
        <a:bodyPr/>
        <a:lstStyle/>
        <a:p>
          <a:endParaRPr lang="en-US"/>
        </a:p>
      </dgm:t>
    </dgm:pt>
    <dgm:pt modelId="{125EA152-C136-C942-A434-04BEA35B030B}" type="pres">
      <dgm:prSet presAssocID="{10B1E5E1-FB78-534C-AD8B-AFFF26EE5D3E}" presName="childText" presStyleLbl="bgAcc1" presStyleIdx="12" presStyleCnt="31">
        <dgm:presLayoutVars>
          <dgm:bulletEnabled val="1"/>
        </dgm:presLayoutVars>
      </dgm:prSet>
      <dgm:spPr/>
      <dgm:t>
        <a:bodyPr/>
        <a:lstStyle/>
        <a:p>
          <a:endParaRPr lang="en-US"/>
        </a:p>
      </dgm:t>
    </dgm:pt>
    <dgm:pt modelId="{9890095F-B331-C94F-8147-C1A7A84FD6BE}" type="pres">
      <dgm:prSet presAssocID="{68C91B9A-7C0A-EE47-86F7-4BED565277B7}" presName="Name13" presStyleLbl="parChTrans1D2" presStyleIdx="13" presStyleCnt="31"/>
      <dgm:spPr/>
      <dgm:t>
        <a:bodyPr/>
        <a:lstStyle/>
        <a:p>
          <a:endParaRPr lang="en-US"/>
        </a:p>
      </dgm:t>
    </dgm:pt>
    <dgm:pt modelId="{8F0C0570-AE3E-BF47-B197-91E9C4098D1B}" type="pres">
      <dgm:prSet presAssocID="{4696DC51-3DF1-0C40-B89D-75A070A624B4}" presName="childText" presStyleLbl="bgAcc1" presStyleIdx="13" presStyleCnt="31">
        <dgm:presLayoutVars>
          <dgm:bulletEnabled val="1"/>
        </dgm:presLayoutVars>
      </dgm:prSet>
      <dgm:spPr/>
      <dgm:t>
        <a:bodyPr/>
        <a:lstStyle/>
        <a:p>
          <a:endParaRPr lang="en-US"/>
        </a:p>
      </dgm:t>
    </dgm:pt>
    <dgm:pt modelId="{493D36C4-3A01-2447-AB70-870CABEE99AC}" type="pres">
      <dgm:prSet presAssocID="{D26D8197-3C45-FE49-BB2F-B33B5EFAE6E9}" presName="Name13" presStyleLbl="parChTrans1D2" presStyleIdx="14" presStyleCnt="31"/>
      <dgm:spPr/>
      <dgm:t>
        <a:bodyPr/>
        <a:lstStyle/>
        <a:p>
          <a:endParaRPr lang="en-US"/>
        </a:p>
      </dgm:t>
    </dgm:pt>
    <dgm:pt modelId="{03F8D9CD-958C-2841-B818-1198C3DE2865}" type="pres">
      <dgm:prSet presAssocID="{B8F2ABBD-32CF-6B4C-B029-4317C46D9376}" presName="childText" presStyleLbl="bgAcc1" presStyleIdx="14" presStyleCnt="31">
        <dgm:presLayoutVars>
          <dgm:bulletEnabled val="1"/>
        </dgm:presLayoutVars>
      </dgm:prSet>
      <dgm:spPr/>
      <dgm:t>
        <a:bodyPr/>
        <a:lstStyle/>
        <a:p>
          <a:endParaRPr lang="en-US"/>
        </a:p>
      </dgm:t>
    </dgm:pt>
    <dgm:pt modelId="{2D3BF82F-2F09-6B45-8D93-4C0D589C2030}" type="pres">
      <dgm:prSet presAssocID="{E6A26E56-15C9-FF49-9FF7-E6739BE97006}" presName="Name13" presStyleLbl="parChTrans1D2" presStyleIdx="15" presStyleCnt="31"/>
      <dgm:spPr/>
      <dgm:t>
        <a:bodyPr/>
        <a:lstStyle/>
        <a:p>
          <a:endParaRPr lang="en-US"/>
        </a:p>
      </dgm:t>
    </dgm:pt>
    <dgm:pt modelId="{9F148BDB-0941-F345-A097-BA0A6B06FF07}" type="pres">
      <dgm:prSet presAssocID="{22EEDA33-A17D-EA4C-B63A-6262B6CA7499}" presName="childText" presStyleLbl="bgAcc1" presStyleIdx="15" presStyleCnt="31">
        <dgm:presLayoutVars>
          <dgm:bulletEnabled val="1"/>
        </dgm:presLayoutVars>
      </dgm:prSet>
      <dgm:spPr/>
      <dgm:t>
        <a:bodyPr/>
        <a:lstStyle/>
        <a:p>
          <a:endParaRPr lang="en-US"/>
        </a:p>
      </dgm:t>
    </dgm:pt>
    <dgm:pt modelId="{818F0DAB-33E5-254C-89BA-1E88C2694BB3}" type="pres">
      <dgm:prSet presAssocID="{0D4795A9-6D1D-EC47-B6C5-9D979D0B6964}" presName="Name13" presStyleLbl="parChTrans1D2" presStyleIdx="16" presStyleCnt="31"/>
      <dgm:spPr/>
      <dgm:t>
        <a:bodyPr/>
        <a:lstStyle/>
        <a:p>
          <a:endParaRPr lang="en-US"/>
        </a:p>
      </dgm:t>
    </dgm:pt>
    <dgm:pt modelId="{6A20ECCB-C3CB-984A-9BE7-8914276CB537}" type="pres">
      <dgm:prSet presAssocID="{A5B52D3F-DC49-EE49-A01F-3AA6C667BA4F}" presName="childText" presStyleLbl="bgAcc1" presStyleIdx="16" presStyleCnt="31">
        <dgm:presLayoutVars>
          <dgm:bulletEnabled val="1"/>
        </dgm:presLayoutVars>
      </dgm:prSet>
      <dgm:spPr/>
      <dgm:t>
        <a:bodyPr/>
        <a:lstStyle/>
        <a:p>
          <a:endParaRPr lang="en-US"/>
        </a:p>
      </dgm:t>
    </dgm:pt>
    <dgm:pt modelId="{B30DFA83-D217-D441-A5D6-B33AF3254DC9}" type="pres">
      <dgm:prSet presAssocID="{3B524C44-A610-AA48-A17C-776EF044BBD7}" presName="Name13" presStyleLbl="parChTrans1D2" presStyleIdx="17" presStyleCnt="31"/>
      <dgm:spPr/>
      <dgm:t>
        <a:bodyPr/>
        <a:lstStyle/>
        <a:p>
          <a:endParaRPr lang="en-US"/>
        </a:p>
      </dgm:t>
    </dgm:pt>
    <dgm:pt modelId="{9214E6C8-245A-8E43-8599-F2B8F3AB695B}" type="pres">
      <dgm:prSet presAssocID="{160A4D29-94CA-1F4C-B110-6FC7D3EF6D12}" presName="childText" presStyleLbl="bgAcc1" presStyleIdx="17" presStyleCnt="31">
        <dgm:presLayoutVars>
          <dgm:bulletEnabled val="1"/>
        </dgm:presLayoutVars>
      </dgm:prSet>
      <dgm:spPr/>
      <dgm:t>
        <a:bodyPr/>
        <a:lstStyle/>
        <a:p>
          <a:endParaRPr lang="en-US"/>
        </a:p>
      </dgm:t>
    </dgm:pt>
    <dgm:pt modelId="{9A482F54-B23D-E049-A751-1C621056A858}" type="pres">
      <dgm:prSet presAssocID="{7B872A17-AC5A-0240-A04C-6738648D3EC1}" presName="Name13" presStyleLbl="parChTrans1D2" presStyleIdx="18" presStyleCnt="31"/>
      <dgm:spPr/>
      <dgm:t>
        <a:bodyPr/>
        <a:lstStyle/>
        <a:p>
          <a:endParaRPr lang="en-US"/>
        </a:p>
      </dgm:t>
    </dgm:pt>
    <dgm:pt modelId="{55237CC9-5905-E14E-81E9-48D018CC5A02}" type="pres">
      <dgm:prSet presAssocID="{BAA06ADF-31C1-C54D-93D3-501F497D86C6}" presName="childText" presStyleLbl="bgAcc1" presStyleIdx="18" presStyleCnt="31">
        <dgm:presLayoutVars>
          <dgm:bulletEnabled val="1"/>
        </dgm:presLayoutVars>
      </dgm:prSet>
      <dgm:spPr/>
      <dgm:t>
        <a:bodyPr/>
        <a:lstStyle/>
        <a:p>
          <a:endParaRPr lang="en-US"/>
        </a:p>
      </dgm:t>
    </dgm:pt>
    <dgm:pt modelId="{07ED2EDA-E2E8-C843-BA44-04F2BB5185ED}" type="pres">
      <dgm:prSet presAssocID="{1EF07C21-73A4-0943-AD9D-979C9939019A}" presName="root" presStyleCnt="0"/>
      <dgm:spPr/>
    </dgm:pt>
    <dgm:pt modelId="{691BD4ED-FA7D-9744-8F7A-68AE36FF876A}" type="pres">
      <dgm:prSet presAssocID="{1EF07C21-73A4-0943-AD9D-979C9939019A}" presName="rootComposite" presStyleCnt="0"/>
      <dgm:spPr/>
    </dgm:pt>
    <dgm:pt modelId="{5C1054C8-2F88-B44B-8F96-663CB499DA62}" type="pres">
      <dgm:prSet presAssocID="{1EF07C21-73A4-0943-AD9D-979C9939019A}" presName="rootText" presStyleLbl="node1" presStyleIdx="4" presStyleCnt="6"/>
      <dgm:spPr/>
      <dgm:t>
        <a:bodyPr/>
        <a:lstStyle/>
        <a:p>
          <a:endParaRPr lang="en-US"/>
        </a:p>
      </dgm:t>
    </dgm:pt>
    <dgm:pt modelId="{9030B895-383E-064D-8DF9-65EF665465D9}" type="pres">
      <dgm:prSet presAssocID="{1EF07C21-73A4-0943-AD9D-979C9939019A}" presName="rootConnector" presStyleLbl="node1" presStyleIdx="4" presStyleCnt="6"/>
      <dgm:spPr/>
      <dgm:t>
        <a:bodyPr/>
        <a:lstStyle/>
        <a:p>
          <a:endParaRPr lang="en-US"/>
        </a:p>
      </dgm:t>
    </dgm:pt>
    <dgm:pt modelId="{06DB5FB3-BA68-0846-A881-EAFAB5884B88}" type="pres">
      <dgm:prSet presAssocID="{1EF07C21-73A4-0943-AD9D-979C9939019A}" presName="childShape" presStyleCnt="0"/>
      <dgm:spPr/>
    </dgm:pt>
    <dgm:pt modelId="{55AABD3F-F17C-E24D-827B-9B3A8EBB4D78}" type="pres">
      <dgm:prSet presAssocID="{A7000410-B454-274C-8088-7D4BCE7FDD65}" presName="Name13" presStyleLbl="parChTrans1D2" presStyleIdx="19" presStyleCnt="31"/>
      <dgm:spPr/>
      <dgm:t>
        <a:bodyPr/>
        <a:lstStyle/>
        <a:p>
          <a:endParaRPr lang="en-US"/>
        </a:p>
      </dgm:t>
    </dgm:pt>
    <dgm:pt modelId="{75E30A96-9581-DA46-BCB3-0DB6787467D2}" type="pres">
      <dgm:prSet presAssocID="{1B533BEA-645D-1747-8737-9A4859E919B8}" presName="childText" presStyleLbl="bgAcc1" presStyleIdx="19" presStyleCnt="31">
        <dgm:presLayoutVars>
          <dgm:bulletEnabled val="1"/>
        </dgm:presLayoutVars>
      </dgm:prSet>
      <dgm:spPr/>
      <dgm:t>
        <a:bodyPr/>
        <a:lstStyle/>
        <a:p>
          <a:endParaRPr lang="en-US"/>
        </a:p>
      </dgm:t>
    </dgm:pt>
    <dgm:pt modelId="{F5032864-6701-C44F-B2F4-1853F89540D4}" type="pres">
      <dgm:prSet presAssocID="{51EB2061-8DD3-7443-A879-45DC9E33A874}" presName="Name13" presStyleLbl="parChTrans1D2" presStyleIdx="20" presStyleCnt="31"/>
      <dgm:spPr/>
      <dgm:t>
        <a:bodyPr/>
        <a:lstStyle/>
        <a:p>
          <a:endParaRPr lang="en-US"/>
        </a:p>
      </dgm:t>
    </dgm:pt>
    <dgm:pt modelId="{ECAB1AB9-CF19-954C-A13C-170AAA0148A6}" type="pres">
      <dgm:prSet presAssocID="{0840BC4F-313D-8644-9BC6-D6FF9A9E7D36}" presName="childText" presStyleLbl="bgAcc1" presStyleIdx="20" presStyleCnt="31">
        <dgm:presLayoutVars>
          <dgm:bulletEnabled val="1"/>
        </dgm:presLayoutVars>
      </dgm:prSet>
      <dgm:spPr/>
      <dgm:t>
        <a:bodyPr/>
        <a:lstStyle/>
        <a:p>
          <a:endParaRPr lang="en-US"/>
        </a:p>
      </dgm:t>
    </dgm:pt>
    <dgm:pt modelId="{E63008A5-71FD-F644-BAF3-44242114716F}" type="pres">
      <dgm:prSet presAssocID="{097D56A9-8869-164C-AD96-15FDE72C3E00}" presName="Name13" presStyleLbl="parChTrans1D2" presStyleIdx="21" presStyleCnt="31"/>
      <dgm:spPr/>
      <dgm:t>
        <a:bodyPr/>
        <a:lstStyle/>
        <a:p>
          <a:endParaRPr lang="en-US"/>
        </a:p>
      </dgm:t>
    </dgm:pt>
    <dgm:pt modelId="{0133E5C3-CE2D-7B47-AA63-984F292D3DEB}" type="pres">
      <dgm:prSet presAssocID="{A9D05A6A-FDF0-FC42-8BC5-43AC97E5BC35}" presName="childText" presStyleLbl="bgAcc1" presStyleIdx="21" presStyleCnt="31">
        <dgm:presLayoutVars>
          <dgm:bulletEnabled val="1"/>
        </dgm:presLayoutVars>
      </dgm:prSet>
      <dgm:spPr/>
      <dgm:t>
        <a:bodyPr/>
        <a:lstStyle/>
        <a:p>
          <a:endParaRPr lang="en-US"/>
        </a:p>
      </dgm:t>
    </dgm:pt>
    <dgm:pt modelId="{7DDC89F7-9E36-E64B-B3AF-E8C52D27FA90}" type="pres">
      <dgm:prSet presAssocID="{DD7B1CFF-ED72-594B-A8C2-126F618EA603}" presName="Name13" presStyleLbl="parChTrans1D2" presStyleIdx="22" presStyleCnt="31"/>
      <dgm:spPr/>
      <dgm:t>
        <a:bodyPr/>
        <a:lstStyle/>
        <a:p>
          <a:endParaRPr lang="en-US"/>
        </a:p>
      </dgm:t>
    </dgm:pt>
    <dgm:pt modelId="{5E40ECCB-B822-7C4A-8E1E-0478E26B356A}" type="pres">
      <dgm:prSet presAssocID="{FF6993B2-923C-B347-AF21-2A3A893E7015}" presName="childText" presStyleLbl="bgAcc1" presStyleIdx="22" presStyleCnt="31">
        <dgm:presLayoutVars>
          <dgm:bulletEnabled val="1"/>
        </dgm:presLayoutVars>
      </dgm:prSet>
      <dgm:spPr/>
      <dgm:t>
        <a:bodyPr/>
        <a:lstStyle/>
        <a:p>
          <a:endParaRPr lang="en-US"/>
        </a:p>
      </dgm:t>
    </dgm:pt>
    <dgm:pt modelId="{A2AE97AA-E37F-BC43-8A5C-76D1AB7CC1F4}" type="pres">
      <dgm:prSet presAssocID="{BAF9AEBC-30E4-3D48-9623-BC689C7384F1}" presName="root" presStyleCnt="0"/>
      <dgm:spPr/>
    </dgm:pt>
    <dgm:pt modelId="{B0177F57-3E7E-6D46-B051-1B8F54E01377}" type="pres">
      <dgm:prSet presAssocID="{BAF9AEBC-30E4-3D48-9623-BC689C7384F1}" presName="rootComposite" presStyleCnt="0"/>
      <dgm:spPr/>
    </dgm:pt>
    <dgm:pt modelId="{6F779FA6-66FF-104D-BBAC-5F4CD46CE148}" type="pres">
      <dgm:prSet presAssocID="{BAF9AEBC-30E4-3D48-9623-BC689C7384F1}" presName="rootText" presStyleLbl="node1" presStyleIdx="5" presStyleCnt="6"/>
      <dgm:spPr/>
      <dgm:t>
        <a:bodyPr/>
        <a:lstStyle/>
        <a:p>
          <a:endParaRPr lang="en-US"/>
        </a:p>
      </dgm:t>
    </dgm:pt>
    <dgm:pt modelId="{09C1EDCF-9A3B-DE4B-B0EC-BB754E4598F4}" type="pres">
      <dgm:prSet presAssocID="{BAF9AEBC-30E4-3D48-9623-BC689C7384F1}" presName="rootConnector" presStyleLbl="node1" presStyleIdx="5" presStyleCnt="6"/>
      <dgm:spPr/>
      <dgm:t>
        <a:bodyPr/>
        <a:lstStyle/>
        <a:p>
          <a:endParaRPr lang="en-US"/>
        </a:p>
      </dgm:t>
    </dgm:pt>
    <dgm:pt modelId="{7EDF0F47-D4CE-FE40-B40A-81097A25A86F}" type="pres">
      <dgm:prSet presAssocID="{BAF9AEBC-30E4-3D48-9623-BC689C7384F1}" presName="childShape" presStyleCnt="0"/>
      <dgm:spPr/>
    </dgm:pt>
    <dgm:pt modelId="{0D8B3289-5179-1D4A-AB92-5C3349DADE03}" type="pres">
      <dgm:prSet presAssocID="{9E728845-CB2C-9F40-B529-4A2550C4A49B}" presName="Name13" presStyleLbl="parChTrans1D2" presStyleIdx="23" presStyleCnt="31"/>
      <dgm:spPr/>
      <dgm:t>
        <a:bodyPr/>
        <a:lstStyle/>
        <a:p>
          <a:endParaRPr lang="en-US"/>
        </a:p>
      </dgm:t>
    </dgm:pt>
    <dgm:pt modelId="{C3C07FA1-5881-5A46-A144-77674E13A1B6}" type="pres">
      <dgm:prSet presAssocID="{06D302AF-EA9F-D14B-B447-E8FAE1BE69F6}" presName="childText" presStyleLbl="bgAcc1" presStyleIdx="23" presStyleCnt="31">
        <dgm:presLayoutVars>
          <dgm:bulletEnabled val="1"/>
        </dgm:presLayoutVars>
      </dgm:prSet>
      <dgm:spPr/>
      <dgm:t>
        <a:bodyPr/>
        <a:lstStyle/>
        <a:p>
          <a:endParaRPr lang="en-US"/>
        </a:p>
      </dgm:t>
    </dgm:pt>
    <dgm:pt modelId="{36F0E002-B805-5A45-8C01-5B301F0E4344}" type="pres">
      <dgm:prSet presAssocID="{17EF5C49-DB21-4549-89D0-F0AF747E188F}" presName="Name13" presStyleLbl="parChTrans1D2" presStyleIdx="24" presStyleCnt="31"/>
      <dgm:spPr/>
      <dgm:t>
        <a:bodyPr/>
        <a:lstStyle/>
        <a:p>
          <a:endParaRPr lang="en-US"/>
        </a:p>
      </dgm:t>
    </dgm:pt>
    <dgm:pt modelId="{6D2089B0-2EA8-6745-A042-CF93B9047F5B}" type="pres">
      <dgm:prSet presAssocID="{50B06894-D03A-9047-AD73-19452B13FD4F}" presName="childText" presStyleLbl="bgAcc1" presStyleIdx="24" presStyleCnt="31">
        <dgm:presLayoutVars>
          <dgm:bulletEnabled val="1"/>
        </dgm:presLayoutVars>
      </dgm:prSet>
      <dgm:spPr/>
      <dgm:t>
        <a:bodyPr/>
        <a:lstStyle/>
        <a:p>
          <a:endParaRPr lang="en-US"/>
        </a:p>
      </dgm:t>
    </dgm:pt>
    <dgm:pt modelId="{9A75D752-6504-3B48-B12D-F8F1948AC0D8}" type="pres">
      <dgm:prSet presAssocID="{A4C04BEE-68AA-A74D-9677-0C8B1C9DF8B2}" presName="Name13" presStyleLbl="parChTrans1D2" presStyleIdx="25" presStyleCnt="31"/>
      <dgm:spPr/>
      <dgm:t>
        <a:bodyPr/>
        <a:lstStyle/>
        <a:p>
          <a:endParaRPr lang="en-US"/>
        </a:p>
      </dgm:t>
    </dgm:pt>
    <dgm:pt modelId="{22517623-BA59-FE48-AD3C-6945936D7252}" type="pres">
      <dgm:prSet presAssocID="{2F0436DE-C8FD-264E-B5FF-5ED1DD310543}" presName="childText" presStyleLbl="bgAcc1" presStyleIdx="25" presStyleCnt="31">
        <dgm:presLayoutVars>
          <dgm:bulletEnabled val="1"/>
        </dgm:presLayoutVars>
      </dgm:prSet>
      <dgm:spPr/>
      <dgm:t>
        <a:bodyPr/>
        <a:lstStyle/>
        <a:p>
          <a:endParaRPr lang="en-US"/>
        </a:p>
      </dgm:t>
    </dgm:pt>
    <dgm:pt modelId="{3141DE8D-FC97-C847-A77B-2574276537FA}" type="pres">
      <dgm:prSet presAssocID="{72011AC1-C236-1546-B2B3-3803F8434FEC}" presName="Name13" presStyleLbl="parChTrans1D2" presStyleIdx="26" presStyleCnt="31"/>
      <dgm:spPr/>
      <dgm:t>
        <a:bodyPr/>
        <a:lstStyle/>
        <a:p>
          <a:endParaRPr lang="en-US"/>
        </a:p>
      </dgm:t>
    </dgm:pt>
    <dgm:pt modelId="{83ACF91C-45B6-C943-B21A-CBD758E297D3}" type="pres">
      <dgm:prSet presAssocID="{78A65FC3-1106-8844-AC6C-748DF6784D61}" presName="childText" presStyleLbl="bgAcc1" presStyleIdx="26" presStyleCnt="31">
        <dgm:presLayoutVars>
          <dgm:bulletEnabled val="1"/>
        </dgm:presLayoutVars>
      </dgm:prSet>
      <dgm:spPr/>
      <dgm:t>
        <a:bodyPr/>
        <a:lstStyle/>
        <a:p>
          <a:endParaRPr lang="en-US"/>
        </a:p>
      </dgm:t>
    </dgm:pt>
    <dgm:pt modelId="{FB816A12-82B7-254E-A127-3DAA516CA276}" type="pres">
      <dgm:prSet presAssocID="{BDC59114-73B5-6B43-ABC7-D198E1D8D9D9}" presName="Name13" presStyleLbl="parChTrans1D2" presStyleIdx="27" presStyleCnt="31"/>
      <dgm:spPr/>
      <dgm:t>
        <a:bodyPr/>
        <a:lstStyle/>
        <a:p>
          <a:endParaRPr lang="en-US"/>
        </a:p>
      </dgm:t>
    </dgm:pt>
    <dgm:pt modelId="{9D0BCB8A-2710-8F42-811F-33B3DEA89A01}" type="pres">
      <dgm:prSet presAssocID="{85907A38-68A8-5948-96DC-4AFCC429D85C}" presName="childText" presStyleLbl="bgAcc1" presStyleIdx="27" presStyleCnt="31">
        <dgm:presLayoutVars>
          <dgm:bulletEnabled val="1"/>
        </dgm:presLayoutVars>
      </dgm:prSet>
      <dgm:spPr/>
      <dgm:t>
        <a:bodyPr/>
        <a:lstStyle/>
        <a:p>
          <a:endParaRPr lang="en-US"/>
        </a:p>
      </dgm:t>
    </dgm:pt>
    <dgm:pt modelId="{49F3D27C-DA50-A74C-A216-19CEEBE5EDF7}" type="pres">
      <dgm:prSet presAssocID="{810EA864-9188-0F42-8E6E-9233577CCE19}" presName="Name13" presStyleLbl="parChTrans1D2" presStyleIdx="28" presStyleCnt="31"/>
      <dgm:spPr/>
      <dgm:t>
        <a:bodyPr/>
        <a:lstStyle/>
        <a:p>
          <a:endParaRPr lang="en-US"/>
        </a:p>
      </dgm:t>
    </dgm:pt>
    <dgm:pt modelId="{8420A846-2529-F146-8366-AF3302CAAEDA}" type="pres">
      <dgm:prSet presAssocID="{5C4462B4-BD12-BB49-8A51-EE2338F758E8}" presName="childText" presStyleLbl="bgAcc1" presStyleIdx="28" presStyleCnt="31">
        <dgm:presLayoutVars>
          <dgm:bulletEnabled val="1"/>
        </dgm:presLayoutVars>
      </dgm:prSet>
      <dgm:spPr/>
      <dgm:t>
        <a:bodyPr/>
        <a:lstStyle/>
        <a:p>
          <a:endParaRPr lang="en-US"/>
        </a:p>
      </dgm:t>
    </dgm:pt>
    <dgm:pt modelId="{CB147079-C1CE-F041-BC24-8693DDF2058A}" type="pres">
      <dgm:prSet presAssocID="{C9276977-53A3-A246-B1EA-C5F80E4EE636}" presName="Name13" presStyleLbl="parChTrans1D2" presStyleIdx="29" presStyleCnt="31"/>
      <dgm:spPr/>
      <dgm:t>
        <a:bodyPr/>
        <a:lstStyle/>
        <a:p>
          <a:endParaRPr lang="en-US"/>
        </a:p>
      </dgm:t>
    </dgm:pt>
    <dgm:pt modelId="{425943EB-5BFC-4449-AE35-0403074F0FCC}" type="pres">
      <dgm:prSet presAssocID="{36B64709-9556-174A-8102-2D21B49D0564}" presName="childText" presStyleLbl="bgAcc1" presStyleIdx="29" presStyleCnt="31">
        <dgm:presLayoutVars>
          <dgm:bulletEnabled val="1"/>
        </dgm:presLayoutVars>
      </dgm:prSet>
      <dgm:spPr/>
      <dgm:t>
        <a:bodyPr/>
        <a:lstStyle/>
        <a:p>
          <a:endParaRPr lang="en-US"/>
        </a:p>
      </dgm:t>
    </dgm:pt>
    <dgm:pt modelId="{5BB9E986-D32E-E44B-A885-2417F6493ED8}" type="pres">
      <dgm:prSet presAssocID="{905DB639-F8C5-7A45-BF3E-00A8103F957C}" presName="Name13" presStyleLbl="parChTrans1D2" presStyleIdx="30" presStyleCnt="31"/>
      <dgm:spPr/>
      <dgm:t>
        <a:bodyPr/>
        <a:lstStyle/>
        <a:p>
          <a:endParaRPr lang="en-US"/>
        </a:p>
      </dgm:t>
    </dgm:pt>
    <dgm:pt modelId="{883474F4-B5EC-AD4F-895E-3CC2D8CB2DB4}" type="pres">
      <dgm:prSet presAssocID="{EBD5E3B5-0628-EB42-8DD3-85AD53D70F18}" presName="childText" presStyleLbl="bgAcc1" presStyleIdx="30" presStyleCnt="31">
        <dgm:presLayoutVars>
          <dgm:bulletEnabled val="1"/>
        </dgm:presLayoutVars>
      </dgm:prSet>
      <dgm:spPr/>
      <dgm:t>
        <a:bodyPr/>
        <a:lstStyle/>
        <a:p>
          <a:endParaRPr lang="en-US"/>
        </a:p>
      </dgm:t>
    </dgm:pt>
  </dgm:ptLst>
  <dgm:cxnLst>
    <dgm:cxn modelId="{40902F83-04D4-8041-8A27-7511873EFD33}" type="presOf" srcId="{184C5C91-720D-2246-A1C7-213E095CA526}" destId="{95869ACF-AB57-0143-A40D-7C4DE009C86C}" srcOrd="0" destOrd="0" presId="urn:microsoft.com/office/officeart/2005/8/layout/hierarchy3"/>
    <dgm:cxn modelId="{889F0371-E0D8-2941-A81B-4370205DE36B}" type="presOf" srcId="{2F0436DE-C8FD-264E-B5FF-5ED1DD310543}" destId="{22517623-BA59-FE48-AD3C-6945936D7252}" srcOrd="0" destOrd="0" presId="urn:microsoft.com/office/officeart/2005/8/layout/hierarchy3"/>
    <dgm:cxn modelId="{06CDE71B-3AB2-7347-8337-31090513C263}" type="presOf" srcId="{51EB2061-8DD3-7443-A879-45DC9E33A874}" destId="{F5032864-6701-C44F-B2F4-1853F89540D4}" srcOrd="0" destOrd="0" presId="urn:microsoft.com/office/officeart/2005/8/layout/hierarchy3"/>
    <dgm:cxn modelId="{15C820DF-3FCA-C944-A849-1F6C4BC9DA2D}" type="presOf" srcId="{3B80A794-1436-7F43-8DD2-2CFC3668A5B1}" destId="{A71613F7-09FB-7A49-AC3D-232540BDE9B1}" srcOrd="0" destOrd="0" presId="urn:microsoft.com/office/officeart/2005/8/layout/hierarchy3"/>
    <dgm:cxn modelId="{B10FEF41-0B43-4647-B140-659C5F42A5CC}" type="presOf" srcId="{24956424-302A-7C46-8C45-6727CCEA48B5}" destId="{DB989871-B31A-5547-8648-B7AF4ECEDE9F}" srcOrd="0" destOrd="0" presId="urn:microsoft.com/office/officeart/2005/8/layout/hierarchy3"/>
    <dgm:cxn modelId="{935A6B45-368E-1144-A3C3-FE2BF9D20F2E}" type="presOf" srcId="{50B06894-D03A-9047-AD73-19452B13FD4F}" destId="{6D2089B0-2EA8-6745-A042-CF93B9047F5B}" srcOrd="0" destOrd="0" presId="urn:microsoft.com/office/officeart/2005/8/layout/hierarchy3"/>
    <dgm:cxn modelId="{EFC11DDD-AB56-004B-8A4A-1E8EE7956B98}" type="presOf" srcId="{82B842E0-AB98-D848-9AA3-63DA659E367F}" destId="{9E864475-03F6-8A4C-ADD7-097BACCE3EF1}" srcOrd="0" destOrd="0" presId="urn:microsoft.com/office/officeart/2005/8/layout/hierarchy3"/>
    <dgm:cxn modelId="{5E1786D8-1A19-E347-A967-21DDDD42E70C}" type="presOf" srcId="{BAF9AEBC-30E4-3D48-9623-BC689C7384F1}" destId="{6F779FA6-66FF-104D-BBAC-5F4CD46CE148}" srcOrd="0" destOrd="0" presId="urn:microsoft.com/office/officeart/2005/8/layout/hierarchy3"/>
    <dgm:cxn modelId="{E6AEF25C-BCF1-4245-96C5-16852316BFEF}" srcId="{A25BF16F-DA16-9648-AB6C-752020A7A671}" destId="{116DAC62-93C2-BE47-96C8-8FB5DA8DF345}" srcOrd="0" destOrd="0" parTransId="{EED4E15C-0034-D743-A2FA-FDE246FFDB2A}" sibTransId="{B551BA1D-C09B-6C49-A56A-61E05B1ADF61}"/>
    <dgm:cxn modelId="{05EDDFB8-D24F-754A-834F-419975D7E1F7}" srcId="{BAF9AEBC-30E4-3D48-9623-BC689C7384F1}" destId="{85907A38-68A8-5948-96DC-4AFCC429D85C}" srcOrd="4" destOrd="0" parTransId="{BDC59114-73B5-6B43-ABC7-D198E1D8D9D9}" sibTransId="{0234964F-1523-3C4C-9B03-162BCB8B6471}"/>
    <dgm:cxn modelId="{B8812A58-DFB4-DC4E-B9EE-9DD8655EE46A}" type="presOf" srcId="{C9276977-53A3-A246-B1EA-C5F80E4EE636}" destId="{CB147079-C1CE-F041-BC24-8693DDF2058A}" srcOrd="0" destOrd="0" presId="urn:microsoft.com/office/officeart/2005/8/layout/hierarchy3"/>
    <dgm:cxn modelId="{65F78CAA-9D70-AE4D-8159-67DE52DDADA0}" type="presOf" srcId="{FB8AEFF7-AF79-774A-BFE0-3F02143C0EDB}" destId="{020B44AD-F09D-7649-86C9-8E722575F564}" srcOrd="0" destOrd="0" presId="urn:microsoft.com/office/officeart/2005/8/layout/hierarchy3"/>
    <dgm:cxn modelId="{ADCFF079-C9BE-1248-8EE0-452F0264C412}" type="presOf" srcId="{10B1E5E1-FB78-534C-AD8B-AFFF26EE5D3E}" destId="{125EA152-C136-C942-A434-04BEA35B030B}" srcOrd="0" destOrd="0" presId="urn:microsoft.com/office/officeart/2005/8/layout/hierarchy3"/>
    <dgm:cxn modelId="{F96FF1B4-244A-2548-99B1-5A0926AC5FCF}" type="presOf" srcId="{A7000410-B454-274C-8088-7D4BCE7FDD65}" destId="{55AABD3F-F17C-E24D-827B-9B3A8EBB4D78}" srcOrd="0" destOrd="0" presId="urn:microsoft.com/office/officeart/2005/8/layout/hierarchy3"/>
    <dgm:cxn modelId="{2D5256BD-B8E6-234E-ACD7-F952EA4474E3}" srcId="{1EF07C21-73A4-0943-AD9D-979C9939019A}" destId="{A9D05A6A-FDF0-FC42-8BC5-43AC97E5BC35}" srcOrd="2" destOrd="0" parTransId="{097D56A9-8869-164C-AD96-15FDE72C3E00}" sibTransId="{72D99824-5D35-6B4C-AE11-B90BF25ED501}"/>
    <dgm:cxn modelId="{96EF3411-90F4-1946-B0F3-19FBE948AD3B}" type="presOf" srcId="{116DAC62-93C2-BE47-96C8-8FB5DA8DF345}" destId="{CCD8BF4C-03C2-B041-9D92-476C5D7E4F7A}" srcOrd="0" destOrd="0" presId="urn:microsoft.com/office/officeart/2005/8/layout/hierarchy3"/>
    <dgm:cxn modelId="{DE3210D0-2798-7444-999B-92F76E8FE046}" srcId="{BAF9AEBC-30E4-3D48-9623-BC689C7384F1}" destId="{5C4462B4-BD12-BB49-8A51-EE2338F758E8}" srcOrd="5" destOrd="0" parTransId="{810EA864-9188-0F42-8E6E-9233577CCE19}" sibTransId="{FCA155C8-1F1D-B34D-A5D4-357BD9E09EF3}"/>
    <dgm:cxn modelId="{72B10572-CD4A-CD4F-8BD7-AA7A9D1DEF12}" srcId="{BAF9AEBC-30E4-3D48-9623-BC689C7384F1}" destId="{EBD5E3B5-0628-EB42-8DD3-85AD53D70F18}" srcOrd="7" destOrd="0" parTransId="{905DB639-F8C5-7A45-BF3E-00A8103F957C}" sibTransId="{356F5EB2-916C-A64E-A0F4-957075E27B57}"/>
    <dgm:cxn modelId="{9005D4C4-CCCE-B14C-AA07-A718A05ED73A}" type="presOf" srcId="{810EA864-9188-0F42-8E6E-9233577CCE19}" destId="{49F3D27C-DA50-A74C-A216-19CEEBE5EDF7}" srcOrd="0" destOrd="0" presId="urn:microsoft.com/office/officeart/2005/8/layout/hierarchy3"/>
    <dgm:cxn modelId="{0B43DD2F-C8CD-8148-A037-07FB5BDEB237}" srcId="{4298D28E-D4BD-134D-93D9-0D76FEF5C03F}" destId="{94B0B5F3-D919-FB40-A22E-47E7219C17B7}" srcOrd="0" destOrd="0" parTransId="{8E6F682D-F890-0A4C-991F-2D9AB2BADF47}" sibTransId="{AA039693-CBCB-F24F-AF2C-1D0CD8E3E8AF}"/>
    <dgm:cxn modelId="{2B2FFB7C-61B3-AF4A-B057-2FB29A346113}" type="presOf" srcId="{286106E0-FA2E-9F42-8E2B-4CB42DEBC5F3}" destId="{E5741A9A-F41D-284E-909B-E569358324F1}" srcOrd="0" destOrd="0" presId="urn:microsoft.com/office/officeart/2005/8/layout/hierarchy3"/>
    <dgm:cxn modelId="{16739E08-421B-B74B-A0AD-B1B81234BD8B}" type="presOf" srcId="{72011AC1-C236-1546-B2B3-3803F8434FEC}" destId="{3141DE8D-FC97-C847-A77B-2574276537FA}" srcOrd="0" destOrd="0" presId="urn:microsoft.com/office/officeart/2005/8/layout/hierarchy3"/>
    <dgm:cxn modelId="{9EC020D3-D437-2140-8AFF-BB20798B31E2}" type="presOf" srcId="{097D56A9-8869-164C-AD96-15FDE72C3E00}" destId="{E63008A5-71FD-F644-BAF3-44242114716F}" srcOrd="0" destOrd="0" presId="urn:microsoft.com/office/officeart/2005/8/layout/hierarchy3"/>
    <dgm:cxn modelId="{32D00195-EF07-5E4A-92E4-02BB986E2F3E}" type="presOf" srcId="{A8F7BE1E-1950-384F-B96C-CB1B5C167847}" destId="{C4527B07-36ED-A547-B047-C00B3F8655A9}" srcOrd="1" destOrd="0" presId="urn:microsoft.com/office/officeart/2005/8/layout/hierarchy3"/>
    <dgm:cxn modelId="{2CCB3291-A485-7245-A5B8-A8F639CA0B86}" type="presOf" srcId="{F0221F95-CAF7-8E42-8A86-5C0A750DC4EF}" destId="{658EF32B-A049-E046-92E8-AA2BBD9DA3D0}" srcOrd="1" destOrd="0" presId="urn:microsoft.com/office/officeart/2005/8/layout/hierarchy3"/>
    <dgm:cxn modelId="{D434377A-BB6F-5F43-9295-7B465FBCB488}" srcId="{A8F7BE1E-1950-384F-B96C-CB1B5C167847}" destId="{160A4D29-94CA-1F4C-B110-6FC7D3EF6D12}" srcOrd="5" destOrd="0" parTransId="{3B524C44-A610-AA48-A17C-776EF044BBD7}" sibTransId="{F10C1560-98E0-2945-8BA3-62A53D705203}"/>
    <dgm:cxn modelId="{4A9EAF28-8FD8-934F-B315-BEB1D5B73D6A}" type="presOf" srcId="{A4C04BEE-68AA-A74D-9677-0C8B1C9DF8B2}" destId="{9A75D752-6504-3B48-B12D-F8F1948AC0D8}" srcOrd="0" destOrd="0" presId="urn:microsoft.com/office/officeart/2005/8/layout/hierarchy3"/>
    <dgm:cxn modelId="{390BFAA2-1D45-494A-8516-980830F4B16E}" type="presOf" srcId="{9E728845-CB2C-9F40-B529-4A2550C4A49B}" destId="{0D8B3289-5179-1D4A-AB92-5C3349DADE03}" srcOrd="0" destOrd="0" presId="urn:microsoft.com/office/officeart/2005/8/layout/hierarchy3"/>
    <dgm:cxn modelId="{4EAE7B60-AB47-B94F-BF9D-2940C62E6B0E}" type="presOf" srcId="{4298D28E-D4BD-134D-93D9-0D76FEF5C03F}" destId="{585463CE-E77B-5E4F-8626-C865D31AF11E}" srcOrd="0" destOrd="0" presId="urn:microsoft.com/office/officeart/2005/8/layout/hierarchy3"/>
    <dgm:cxn modelId="{B29A9E75-B995-3C43-8391-04618AE23F07}" srcId="{A8F7BE1E-1950-384F-B96C-CB1B5C167847}" destId="{A5B52D3F-DC49-EE49-A01F-3AA6C667BA4F}" srcOrd="4" destOrd="0" parTransId="{0D4795A9-6D1D-EC47-B6C5-9D979D0B6964}" sibTransId="{F797457B-245B-CB4C-83FE-F6445F765931}"/>
    <dgm:cxn modelId="{17267113-7499-E841-99E4-B6CB53DF7C10}" type="presOf" srcId="{22EEDA33-A17D-EA4C-B63A-6262B6CA7499}" destId="{9F148BDB-0941-F345-A097-BA0A6B06FF07}" srcOrd="0" destOrd="0" presId="urn:microsoft.com/office/officeart/2005/8/layout/hierarchy3"/>
    <dgm:cxn modelId="{1FD73074-ADA0-B549-9140-C8B0FFD213B6}" type="presOf" srcId="{1EF07C21-73A4-0943-AD9D-979C9939019A}" destId="{5C1054C8-2F88-B44B-8F96-663CB499DA62}" srcOrd="0" destOrd="0" presId="urn:microsoft.com/office/officeart/2005/8/layout/hierarchy3"/>
    <dgm:cxn modelId="{532897E0-CDF5-6744-87F2-68A29D333A94}" srcId="{BAF9AEBC-30E4-3D48-9623-BC689C7384F1}" destId="{36B64709-9556-174A-8102-2D21B49D0564}" srcOrd="6" destOrd="0" parTransId="{C9276977-53A3-A246-B1EA-C5F80E4EE636}" sibTransId="{2A3D07E6-E33D-684A-A8C6-A5A4C4B669E0}"/>
    <dgm:cxn modelId="{E87E7F49-9FF4-CE4C-A70A-C88E7BF32BCE}" type="presOf" srcId="{17EF5C49-DB21-4549-89D0-F0AF747E188F}" destId="{36F0E002-B805-5A45-8C01-5B301F0E4344}" srcOrd="0" destOrd="0" presId="urn:microsoft.com/office/officeart/2005/8/layout/hierarchy3"/>
    <dgm:cxn modelId="{8E87CD0A-8F41-A243-A5F5-B81BED1BF34B}" type="presOf" srcId="{A25BF16F-DA16-9648-AB6C-752020A7A671}" destId="{67414C10-A5E6-D546-8D2E-07E110BCC3BC}" srcOrd="1" destOrd="0" presId="urn:microsoft.com/office/officeart/2005/8/layout/hierarchy3"/>
    <dgm:cxn modelId="{F7AD7972-DFE6-1E4E-85C5-E90D2E99072B}" srcId="{BAF9AEBC-30E4-3D48-9623-BC689C7384F1}" destId="{2F0436DE-C8FD-264E-B5FF-5ED1DD310543}" srcOrd="2" destOrd="0" parTransId="{A4C04BEE-68AA-A74D-9677-0C8B1C9DF8B2}" sibTransId="{80FC5C14-69DB-B546-B4D8-79505361D3F7}"/>
    <dgm:cxn modelId="{AEA5D771-5A33-4445-9269-F3C063FD847D}" type="presOf" srcId="{1EF07C21-73A4-0943-AD9D-979C9939019A}" destId="{9030B895-383E-064D-8DF9-65EF665465D9}" srcOrd="1" destOrd="0" presId="urn:microsoft.com/office/officeart/2005/8/layout/hierarchy3"/>
    <dgm:cxn modelId="{9A4FFC76-B426-624D-A743-D30FF1615856}" srcId="{4FE379FA-C253-DC46-BFFF-E4047DE4D880}" destId="{BAF9AEBC-30E4-3D48-9623-BC689C7384F1}" srcOrd="5" destOrd="0" parTransId="{37336B6E-8872-A246-89B7-E74951BC4C10}" sibTransId="{3F0B11A7-E1EA-D14A-81FD-886DE615DE08}"/>
    <dgm:cxn modelId="{CBB1103F-1AE8-6C40-AC16-2E1088545184}" type="presOf" srcId="{8F97F75E-28AC-474C-A827-8FD4AEDBD3C8}" destId="{12A2300E-B5BB-7D44-8B5D-FF6FEA24250B}" srcOrd="0" destOrd="0" presId="urn:microsoft.com/office/officeart/2005/8/layout/hierarchy3"/>
    <dgm:cxn modelId="{35E4171C-D911-9342-81AB-19A2667D4AB3}" srcId="{4298D28E-D4BD-134D-93D9-0D76FEF5C03F}" destId="{286106E0-FA2E-9F42-8E2B-4CB42DEBC5F3}" srcOrd="5" destOrd="0" parTransId="{8DCD7426-17F7-054D-8BA4-43DD589770BC}" sibTransId="{06A69EC2-9AED-2A40-8F9E-020A53AED9AB}"/>
    <dgm:cxn modelId="{22EBCD6B-723E-2242-A3A7-6C5DF382F1F0}" type="presOf" srcId="{3B524C44-A610-AA48-A17C-776EF044BBD7}" destId="{B30DFA83-D217-D441-A5D6-B33AF3254DC9}" srcOrd="0" destOrd="0" presId="urn:microsoft.com/office/officeart/2005/8/layout/hierarchy3"/>
    <dgm:cxn modelId="{9AD46F37-C870-7743-B168-31EF864D97DA}" srcId="{1EF07C21-73A4-0943-AD9D-979C9939019A}" destId="{FF6993B2-923C-B347-AF21-2A3A893E7015}" srcOrd="3" destOrd="0" parTransId="{DD7B1CFF-ED72-594B-A8C2-126F618EA603}" sibTransId="{08A7DB67-ADE1-AB4A-AC36-F7A0C0425C89}"/>
    <dgm:cxn modelId="{98A00FC0-1013-DC4C-93E7-921AAC754C1C}" type="presOf" srcId="{530D3C23-1D08-4148-BE2A-EC3C2B9D9095}" destId="{518C2036-ED5B-3540-9E1D-AB8A9B01374D}" srcOrd="0" destOrd="0" presId="urn:microsoft.com/office/officeart/2005/8/layout/hierarchy3"/>
    <dgm:cxn modelId="{CE557BE3-D370-9741-B717-8D6FF92B599C}" type="presOf" srcId="{0D4795A9-6D1D-EC47-B6C5-9D979D0B6964}" destId="{818F0DAB-33E5-254C-89BA-1E88C2694BB3}" srcOrd="0" destOrd="0" presId="urn:microsoft.com/office/officeart/2005/8/layout/hierarchy3"/>
    <dgm:cxn modelId="{9358DB1C-CF2A-0B48-8416-15CFBD66324F}" srcId="{4298D28E-D4BD-134D-93D9-0D76FEF5C03F}" destId="{F34AA715-02E0-0641-A942-86B9E0ADC806}" srcOrd="3" destOrd="0" parTransId="{F7FD6B04-84AD-8048-AB30-A41608C96CC7}" sibTransId="{C836D1BC-A301-9944-8DFC-2E87E9B3CF65}"/>
    <dgm:cxn modelId="{D035930B-88F8-E24F-8C3E-5EDC8986D0F5}" type="presOf" srcId="{7B872A17-AC5A-0240-A04C-6738648D3EC1}" destId="{9A482F54-B23D-E049-A751-1C621056A858}" srcOrd="0" destOrd="0" presId="urn:microsoft.com/office/officeart/2005/8/layout/hierarchy3"/>
    <dgm:cxn modelId="{0C57FEA4-1FAA-AB49-918A-8B2223F0B6BC}" type="presOf" srcId="{A5B52D3F-DC49-EE49-A01F-3AA6C667BA4F}" destId="{6A20ECCB-C3CB-984A-9BE7-8914276CB537}" srcOrd="0" destOrd="0" presId="urn:microsoft.com/office/officeart/2005/8/layout/hierarchy3"/>
    <dgm:cxn modelId="{0ABC8347-38CB-D942-8AAD-372968BBC9E2}" type="presOf" srcId="{06D302AF-EA9F-D14B-B447-E8FAE1BE69F6}" destId="{C3C07FA1-5881-5A46-A144-77674E13A1B6}" srcOrd="0" destOrd="0" presId="urn:microsoft.com/office/officeart/2005/8/layout/hierarchy3"/>
    <dgm:cxn modelId="{2D8156D7-4391-6A4A-B7E7-6CA54AA32712}" type="presOf" srcId="{F67B469C-0B70-7A42-8E4C-E1A87CF09CF3}" destId="{7282EE3B-D3DA-4345-A25C-8FE8C89763CB}" srcOrd="0" destOrd="0" presId="urn:microsoft.com/office/officeart/2005/8/layout/hierarchy3"/>
    <dgm:cxn modelId="{BA3F3261-8B64-3040-AB06-7E26EFB8137B}" type="presOf" srcId="{BAF9AEBC-30E4-3D48-9623-BC689C7384F1}" destId="{09C1EDCF-9A3B-DE4B-B0EC-BB754E4598F4}" srcOrd="1" destOrd="0" presId="urn:microsoft.com/office/officeart/2005/8/layout/hierarchy3"/>
    <dgm:cxn modelId="{85D1CB24-291E-D944-B4D8-DBEC12EA6D5F}" type="presOf" srcId="{F0221F95-CAF7-8E42-8A86-5C0A750DC4EF}" destId="{E6812AFE-2E79-D748-9B4A-AC5949750EFE}" srcOrd="0" destOrd="0" presId="urn:microsoft.com/office/officeart/2005/8/layout/hierarchy3"/>
    <dgm:cxn modelId="{BFBDA43B-483B-0142-876F-5E691552CE41}" type="presOf" srcId="{A25BF16F-DA16-9648-AB6C-752020A7A671}" destId="{1027FC6B-118B-BF49-ABE2-E5F67F0F0950}" srcOrd="0" destOrd="0" presId="urn:microsoft.com/office/officeart/2005/8/layout/hierarchy3"/>
    <dgm:cxn modelId="{F53396F7-4ECB-DE40-9D9B-4D7433FC535A}" type="presOf" srcId="{905DB639-F8C5-7A45-BF3E-00A8103F957C}" destId="{5BB9E986-D32E-E44B-A885-2417F6493ED8}" srcOrd="0" destOrd="0" presId="urn:microsoft.com/office/officeart/2005/8/layout/hierarchy3"/>
    <dgm:cxn modelId="{94BEE84C-D10A-DD48-B8E6-595D621587B1}" type="presOf" srcId="{160A4D29-94CA-1F4C-B110-6FC7D3EF6D12}" destId="{9214E6C8-245A-8E43-8599-F2B8F3AB695B}" srcOrd="0" destOrd="0" presId="urn:microsoft.com/office/officeart/2005/8/layout/hierarchy3"/>
    <dgm:cxn modelId="{D8B37A31-E1DF-CB4C-B21B-B32C4150F1D1}" srcId="{A8F7BE1E-1950-384F-B96C-CB1B5C167847}" destId="{22EEDA33-A17D-EA4C-B63A-6262B6CA7499}" srcOrd="3" destOrd="0" parTransId="{E6A26E56-15C9-FF49-9FF7-E6739BE97006}" sibTransId="{CED35F71-BA20-B04A-B0CE-F3BDDF7E9DDD}"/>
    <dgm:cxn modelId="{D2510462-C7E4-C646-8BBA-821F52F6592D}" srcId="{A25BF16F-DA16-9648-AB6C-752020A7A671}" destId="{7EB96378-7F44-AD48-B6CF-6F776FC1D348}" srcOrd="1" destOrd="0" parTransId="{FEE976AD-B0EB-4941-AFAB-BC6BC0B4599F}" sibTransId="{93647750-7D74-994A-88E6-1BBB6CCA25A8}"/>
    <dgm:cxn modelId="{844F719E-9F4F-EE4E-A8C8-8F4E0B968B1C}" type="presOf" srcId="{EBD5E3B5-0628-EB42-8DD3-85AD53D70F18}" destId="{883474F4-B5EC-AD4F-895E-3CC2D8CB2DB4}" srcOrd="0" destOrd="0" presId="urn:microsoft.com/office/officeart/2005/8/layout/hierarchy3"/>
    <dgm:cxn modelId="{91575547-14C5-0049-9D64-DB0AAD508CA1}" type="presOf" srcId="{4B71F9A1-26E9-394E-A128-FF311CF52AB9}" destId="{3636E349-2F1D-FD4A-BE17-EA2098DD0005}" srcOrd="0" destOrd="0" presId="urn:microsoft.com/office/officeart/2005/8/layout/hierarchy3"/>
    <dgm:cxn modelId="{D5C64796-BF8F-8941-8C2F-87EE1FDB06A5}" srcId="{4FE379FA-C253-DC46-BFFF-E4047DE4D880}" destId="{1EF07C21-73A4-0943-AD9D-979C9939019A}" srcOrd="4" destOrd="0" parTransId="{E19B5F94-5642-EE42-81B7-6E98DB74A795}" sibTransId="{B06B81EA-96E7-9449-94D2-58FDFBE126AB}"/>
    <dgm:cxn modelId="{9A3D20A4-9B7A-B441-93EE-90B9890FEFD2}" type="presOf" srcId="{509C90B0-0566-0A4A-AF69-D30F8FAD9C27}" destId="{E910859C-9E75-1846-8F2F-D755C02FE1A2}" srcOrd="0" destOrd="0" presId="urn:microsoft.com/office/officeart/2005/8/layout/hierarchy3"/>
    <dgm:cxn modelId="{6EE72079-5F30-6348-AEC6-4BE78A1CBC58}" srcId="{4298D28E-D4BD-134D-93D9-0D76FEF5C03F}" destId="{4A1794DD-F3C8-6847-AAB2-1BE6CBD975C8}" srcOrd="4" destOrd="0" parTransId="{8F97F75E-28AC-474C-A827-8FD4AEDBD3C8}" sibTransId="{9F730DE5-560C-2C41-9EA5-5E677DD46FA0}"/>
    <dgm:cxn modelId="{03EED5EB-9110-B54D-B212-B49E8125EFBD}" type="presOf" srcId="{A8F7BE1E-1950-384F-B96C-CB1B5C167847}" destId="{EA7D3323-80E2-8245-9B0F-07CD393A0C0F}" srcOrd="0" destOrd="0" presId="urn:microsoft.com/office/officeart/2005/8/layout/hierarchy3"/>
    <dgm:cxn modelId="{802A52AF-0E25-1243-889B-C4B5D70CB306}" srcId="{A8F7BE1E-1950-384F-B96C-CB1B5C167847}" destId="{BAA06ADF-31C1-C54D-93D3-501F497D86C6}" srcOrd="6" destOrd="0" parTransId="{7B872A17-AC5A-0240-A04C-6738648D3EC1}" sibTransId="{79A30E05-4E0F-8B40-BF9B-3D64C9B5FC6D}"/>
    <dgm:cxn modelId="{FA52B3A5-9B88-104F-B521-F863B54B3DA3}" type="presOf" srcId="{4298D28E-D4BD-134D-93D9-0D76FEF5C03F}" destId="{8FCD1A83-4200-9441-8CB1-45C96D8BADB7}" srcOrd="1" destOrd="0" presId="urn:microsoft.com/office/officeart/2005/8/layout/hierarchy3"/>
    <dgm:cxn modelId="{D51174A1-98B5-F64C-ACC9-C3DA03632A7F}" type="presOf" srcId="{E6A26E56-15C9-FF49-9FF7-E6739BE97006}" destId="{2D3BF82F-2F09-6B45-8D93-4C0D589C2030}" srcOrd="0" destOrd="0" presId="urn:microsoft.com/office/officeart/2005/8/layout/hierarchy3"/>
    <dgm:cxn modelId="{CD3CCFC3-99DB-B041-A40D-865BD3790FF5}" type="presOf" srcId="{36B64709-9556-174A-8102-2D21B49D0564}" destId="{425943EB-5BFC-4449-AE35-0403074F0FCC}" srcOrd="0" destOrd="0" presId="urn:microsoft.com/office/officeart/2005/8/layout/hierarchy3"/>
    <dgm:cxn modelId="{D1CB759C-B35D-5B43-98D0-BB81842E7E62}" type="presOf" srcId="{7EB96378-7F44-AD48-B6CF-6F776FC1D348}" destId="{719F27EC-AB4E-2B4C-97C7-F399A84F910E}" srcOrd="0" destOrd="0" presId="urn:microsoft.com/office/officeart/2005/8/layout/hierarchy3"/>
    <dgm:cxn modelId="{022E3863-A25F-F34D-A0D5-34690DF3CD23}" type="presOf" srcId="{A9D05A6A-FDF0-FC42-8BC5-43AC97E5BC35}" destId="{0133E5C3-CE2D-7B47-AA63-984F292D3DEB}" srcOrd="0" destOrd="0" presId="urn:microsoft.com/office/officeart/2005/8/layout/hierarchy3"/>
    <dgm:cxn modelId="{21D62BA7-8CCD-894E-BDB0-127A4F887A7E}" type="presOf" srcId="{4A1794DD-F3C8-6847-AAB2-1BE6CBD975C8}" destId="{695CEABC-015C-7345-BF87-20FE20F2DC1F}" srcOrd="0" destOrd="0" presId="urn:microsoft.com/office/officeart/2005/8/layout/hierarchy3"/>
    <dgm:cxn modelId="{63F6720E-D729-FA46-8496-66AECD0F33A9}" srcId="{1EF07C21-73A4-0943-AD9D-979C9939019A}" destId="{0840BC4F-313D-8644-9BC6-D6FF9A9E7D36}" srcOrd="1" destOrd="0" parTransId="{51EB2061-8DD3-7443-A879-45DC9E33A874}" sibTransId="{9986B7D4-A11F-4441-A96A-80996E5DA127}"/>
    <dgm:cxn modelId="{4C6191A8-056E-6949-AD7E-B489F7707CB8}" srcId="{F0221F95-CAF7-8E42-8A86-5C0A750DC4EF}" destId="{184C5C91-720D-2246-A1C7-213E095CA526}" srcOrd="1" destOrd="0" parTransId="{5B9CBB49-D8E2-C849-B142-22A2C521C234}" sibTransId="{67E92378-A902-A84F-8E1E-43FA09E3CF8B}"/>
    <dgm:cxn modelId="{C05060C6-D096-CE4E-A2CD-79233DDA4462}" type="presOf" srcId="{1B533BEA-645D-1747-8737-9A4859E919B8}" destId="{75E30A96-9581-DA46-BCB3-0DB6787467D2}" srcOrd="0" destOrd="0" presId="urn:microsoft.com/office/officeart/2005/8/layout/hierarchy3"/>
    <dgm:cxn modelId="{15214A32-2E57-A646-8AF5-C53A9B8A5292}" type="presOf" srcId="{EED4E15C-0034-D743-A2FA-FDE246FFDB2A}" destId="{83F8F2A1-926B-4148-807B-C8BEE614C970}" srcOrd="0" destOrd="0" presId="urn:microsoft.com/office/officeart/2005/8/layout/hierarchy3"/>
    <dgm:cxn modelId="{18607F93-9C24-3B49-8E4A-F7AC8955B967}" srcId="{A25BF16F-DA16-9648-AB6C-752020A7A671}" destId="{94A8741C-3465-024F-BD7D-D4478B194415}" srcOrd="2" destOrd="0" parTransId="{530D3C23-1D08-4148-BE2A-EC3C2B9D9095}" sibTransId="{770A28C7-64CE-954D-8B67-D56D010F4568}"/>
    <dgm:cxn modelId="{37B84E9C-5A14-084D-8275-EBB25E321921}" type="presOf" srcId="{8E6F682D-F890-0A4C-991F-2D9AB2BADF47}" destId="{2182F201-86EB-6F4E-BB8A-C5A00B50AB62}" srcOrd="0" destOrd="0" presId="urn:microsoft.com/office/officeart/2005/8/layout/hierarchy3"/>
    <dgm:cxn modelId="{27CBACEA-9C96-3449-9D72-492F91D783C6}" type="presOf" srcId="{F7FD6B04-84AD-8048-AB30-A41608C96CC7}" destId="{2A4DDE7B-B667-3540-A92E-C39ED6EAEEC4}" srcOrd="0" destOrd="0" presId="urn:microsoft.com/office/officeart/2005/8/layout/hierarchy3"/>
    <dgm:cxn modelId="{0A1E8455-BDA9-3347-BEF9-EAB3011D1221}" type="presOf" srcId="{BDC59114-73B5-6B43-ABC7-D198E1D8D9D9}" destId="{FB816A12-82B7-254E-A127-3DAA516CA276}" srcOrd="0" destOrd="0" presId="urn:microsoft.com/office/officeart/2005/8/layout/hierarchy3"/>
    <dgm:cxn modelId="{0C73A12C-3F8F-5241-925E-C456E43D7050}" type="presOf" srcId="{D26D8197-3C45-FE49-BB2F-B33B5EFAE6E9}" destId="{493D36C4-3A01-2447-AB70-870CABEE99AC}" srcOrd="0" destOrd="0" presId="urn:microsoft.com/office/officeart/2005/8/layout/hierarchy3"/>
    <dgm:cxn modelId="{A89E05C7-4973-C64F-B31C-2C241AA57F29}" type="presOf" srcId="{78A65FC3-1106-8844-AC6C-748DF6784D61}" destId="{83ACF91C-45B6-C943-B21A-CBD758E297D3}" srcOrd="0" destOrd="0" presId="urn:microsoft.com/office/officeart/2005/8/layout/hierarchy3"/>
    <dgm:cxn modelId="{B76DC03A-45B8-3341-B892-DA58488E11CD}" srcId="{A8F7BE1E-1950-384F-B96C-CB1B5C167847}" destId="{4696DC51-3DF1-0C40-B89D-75A070A624B4}" srcOrd="1" destOrd="0" parTransId="{68C91B9A-7C0A-EE47-86F7-4BED565277B7}" sibTransId="{A1C243F9-8D18-654C-B6AD-19DCDE7390C7}"/>
    <dgm:cxn modelId="{2B8DBAEC-CFBD-F04B-A266-770B7237D458}" srcId="{4298D28E-D4BD-134D-93D9-0D76FEF5C03F}" destId="{4B71F9A1-26E9-394E-A128-FF311CF52AB9}" srcOrd="1" destOrd="0" parTransId="{82B842E0-AB98-D848-9AA3-63DA659E367F}" sibTransId="{FF59B54E-F86D-0C4B-B41E-DB8E97B308A9}"/>
    <dgm:cxn modelId="{CD86B201-6F61-F74D-AEF8-353E5D6C89A4}" srcId="{4FE379FA-C253-DC46-BFFF-E4047DE4D880}" destId="{F0221F95-CAF7-8E42-8A86-5C0A750DC4EF}" srcOrd="0" destOrd="0" parTransId="{0D197037-3D50-7441-AF74-2CF447EFFA47}" sibTransId="{5E35C39D-2628-9149-97D9-7DC37C8685F8}"/>
    <dgm:cxn modelId="{56CC1914-A5E9-9447-AF5E-8B1619A97A0F}" type="presOf" srcId="{F34AA715-02E0-0641-A942-86B9E0ADC806}" destId="{F6A104EE-49E1-DA47-BB60-FB3B7774B8C2}" srcOrd="0" destOrd="0" presId="urn:microsoft.com/office/officeart/2005/8/layout/hierarchy3"/>
    <dgm:cxn modelId="{5C33DC4E-424F-3146-8ADD-B3B8C46E6772}" type="presOf" srcId="{4FE379FA-C253-DC46-BFFF-E4047DE4D880}" destId="{A37BEC5C-677C-6840-A459-9A409F31C51A}" srcOrd="0" destOrd="0" presId="urn:microsoft.com/office/officeart/2005/8/layout/hierarchy3"/>
    <dgm:cxn modelId="{5D8FCC49-C1CA-8445-A0E9-0BE0E6004F9F}" type="presOf" srcId="{94A8741C-3465-024F-BD7D-D4478B194415}" destId="{F51D186C-9EA9-874C-AEB6-36714120ABDF}" srcOrd="0" destOrd="0" presId="urn:microsoft.com/office/officeart/2005/8/layout/hierarchy3"/>
    <dgm:cxn modelId="{23C0EB2E-55FD-F546-ACEC-E93ECD8DD9CF}" type="presOf" srcId="{68C91B9A-7C0A-EE47-86F7-4BED565277B7}" destId="{9890095F-B331-C94F-8147-C1A7A84FD6BE}" srcOrd="0" destOrd="0" presId="urn:microsoft.com/office/officeart/2005/8/layout/hierarchy3"/>
    <dgm:cxn modelId="{76E45344-94DB-7340-B7A4-A5B873FA2141}" srcId="{4FE379FA-C253-DC46-BFFF-E4047DE4D880}" destId="{A8F7BE1E-1950-384F-B96C-CB1B5C167847}" srcOrd="3" destOrd="0" parTransId="{09C3BBA7-810F-5645-88F7-5FA431D63C1D}" sibTransId="{A2099CA7-AD69-074B-8E73-9DE8E4789D73}"/>
    <dgm:cxn modelId="{3CA122C4-E553-104F-8875-6CD7F761C4F7}" srcId="{F0221F95-CAF7-8E42-8A86-5C0A750DC4EF}" destId="{24956424-302A-7C46-8C45-6727CCEA48B5}" srcOrd="0" destOrd="0" parTransId="{5038877E-1CF8-D142-BE95-C0103F71ECB4}" sibTransId="{51508DEB-4504-8E44-B953-3DD1C8F0A9D4}"/>
    <dgm:cxn modelId="{BD94D86F-6075-8845-990C-3E886A352CE7}" srcId="{1EF07C21-73A4-0943-AD9D-979C9939019A}" destId="{1B533BEA-645D-1747-8737-9A4859E919B8}" srcOrd="0" destOrd="0" parTransId="{A7000410-B454-274C-8088-7D4BCE7FDD65}" sibTransId="{9771B421-C371-D549-B812-A7DCDA906119}"/>
    <dgm:cxn modelId="{D55A1F2B-C203-6246-A797-3F0939EB31FB}" type="presOf" srcId="{B8F2ABBD-32CF-6B4C-B029-4317C46D9376}" destId="{03F8D9CD-958C-2841-B818-1198C3DE2865}" srcOrd="0" destOrd="0" presId="urn:microsoft.com/office/officeart/2005/8/layout/hierarchy3"/>
    <dgm:cxn modelId="{E065A66C-014F-0346-94AF-2E8A88CD5554}" type="presOf" srcId="{4696DC51-3DF1-0C40-B89D-75A070A624B4}" destId="{8F0C0570-AE3E-BF47-B197-91E9C4098D1B}" srcOrd="0" destOrd="0" presId="urn:microsoft.com/office/officeart/2005/8/layout/hierarchy3"/>
    <dgm:cxn modelId="{E5443955-2F8A-A142-A921-DAE2DE749C81}" type="presOf" srcId="{5038877E-1CF8-D142-BE95-C0103F71ECB4}" destId="{0717E224-3FF2-9445-8F2C-B707660B3AF2}" srcOrd="0" destOrd="0" presId="urn:microsoft.com/office/officeart/2005/8/layout/hierarchy3"/>
    <dgm:cxn modelId="{BBD203A9-F8A8-6342-B7D8-998DD7BA06CF}" srcId="{A8F7BE1E-1950-384F-B96C-CB1B5C167847}" destId="{10B1E5E1-FB78-534C-AD8B-AFFF26EE5D3E}" srcOrd="0" destOrd="0" parTransId="{F67B469C-0B70-7A42-8E4C-E1A87CF09CF3}" sibTransId="{AD15EB2E-E5A1-0E48-90B4-AF56B9A71D27}"/>
    <dgm:cxn modelId="{E31E164F-C85B-784B-B31A-1AD1088FFB40}" srcId="{4FE379FA-C253-DC46-BFFF-E4047DE4D880}" destId="{A25BF16F-DA16-9648-AB6C-752020A7A671}" srcOrd="1" destOrd="0" parTransId="{33A7812F-0F33-CE43-B19D-24CD00630451}" sibTransId="{74FAFEA2-6D3F-2945-9B30-E96651BFE409}"/>
    <dgm:cxn modelId="{36F4A5E2-7C96-2B4C-9F17-FF458F77D839}" srcId="{BAF9AEBC-30E4-3D48-9623-BC689C7384F1}" destId="{50B06894-D03A-9047-AD73-19452B13FD4F}" srcOrd="1" destOrd="0" parTransId="{17EF5C49-DB21-4549-89D0-F0AF747E188F}" sibTransId="{4FDEC566-F445-0941-A981-5DEAB62B0343}"/>
    <dgm:cxn modelId="{1356D684-6407-3641-A253-91E2A639965E}" type="presOf" srcId="{0840BC4F-313D-8644-9BC6-D6FF9A9E7D36}" destId="{ECAB1AB9-CF19-954C-A13C-170AAA0148A6}" srcOrd="0" destOrd="0" presId="urn:microsoft.com/office/officeart/2005/8/layout/hierarchy3"/>
    <dgm:cxn modelId="{1DBED507-F210-BA43-821C-856BCBDA1409}" type="presOf" srcId="{85907A38-68A8-5948-96DC-4AFCC429D85C}" destId="{9D0BCB8A-2710-8F42-811F-33B3DEA89A01}" srcOrd="0" destOrd="0" presId="urn:microsoft.com/office/officeart/2005/8/layout/hierarchy3"/>
    <dgm:cxn modelId="{7D52C130-6439-7F4E-996F-BCFE5E7B6EE3}" type="presOf" srcId="{8DCD7426-17F7-054D-8BA4-43DD589770BC}" destId="{0D688553-B41E-D341-A62C-40E49B504BFF}" srcOrd="0" destOrd="0" presId="urn:microsoft.com/office/officeart/2005/8/layout/hierarchy3"/>
    <dgm:cxn modelId="{65FF6045-A9FC-ED48-9709-AD830EB44820}" type="presOf" srcId="{FEE976AD-B0EB-4941-AFAB-BC6BC0B4599F}" destId="{2015AFA5-F9EC-4340-A2FF-8968E6BB95CA}" srcOrd="0" destOrd="0" presId="urn:microsoft.com/office/officeart/2005/8/layout/hierarchy3"/>
    <dgm:cxn modelId="{19AC1C8A-9639-844E-B4C5-758A7308527C}" srcId="{BAF9AEBC-30E4-3D48-9623-BC689C7384F1}" destId="{78A65FC3-1106-8844-AC6C-748DF6784D61}" srcOrd="3" destOrd="0" parTransId="{72011AC1-C236-1546-B2B3-3803F8434FEC}" sibTransId="{9FD23F3E-C4F7-5546-A911-E05F8D3C56CC}"/>
    <dgm:cxn modelId="{102826CD-9099-0645-94C0-F8F2F51D9A09}" srcId="{4298D28E-D4BD-134D-93D9-0D76FEF5C03F}" destId="{509C90B0-0566-0A4A-AF69-D30F8FAD9C27}" srcOrd="2" destOrd="0" parTransId="{FB8AEFF7-AF79-774A-BFE0-3F02143C0EDB}" sibTransId="{F6FBC313-4BD7-414F-97B4-FEF227CE10D1}"/>
    <dgm:cxn modelId="{4638CB53-0DBC-434B-A3EF-6A838ABAA159}" type="presOf" srcId="{94B0B5F3-D919-FB40-A22E-47E7219C17B7}" destId="{B1263EAD-24CB-B64A-A9FC-A9498F7C3281}" srcOrd="0" destOrd="0" presId="urn:microsoft.com/office/officeart/2005/8/layout/hierarchy3"/>
    <dgm:cxn modelId="{4C3BBE47-DFA5-5846-A25C-85A6AEF66EAF}" type="presOf" srcId="{5C4462B4-BD12-BB49-8A51-EE2338F758E8}" destId="{8420A846-2529-F146-8366-AF3302CAAEDA}" srcOrd="0" destOrd="0" presId="urn:microsoft.com/office/officeart/2005/8/layout/hierarchy3"/>
    <dgm:cxn modelId="{FD9AABED-2D9B-1847-8E5D-841ED6665545}" srcId="{F0221F95-CAF7-8E42-8A86-5C0A750DC4EF}" destId="{3B80A794-1436-7F43-8DD2-2CFC3668A5B1}" srcOrd="2" destOrd="0" parTransId="{1AF58DE6-4F3A-B44B-91CB-92E39811B0A5}" sibTransId="{6497F11F-997A-6645-AB95-D3584C26ACF3}"/>
    <dgm:cxn modelId="{13E1AE31-C22D-F047-9D81-FE931FEE954B}" type="presOf" srcId="{BAA06ADF-31C1-C54D-93D3-501F497D86C6}" destId="{55237CC9-5905-E14E-81E9-48D018CC5A02}" srcOrd="0" destOrd="0" presId="urn:microsoft.com/office/officeart/2005/8/layout/hierarchy3"/>
    <dgm:cxn modelId="{3ACBC72F-D399-2D4F-8F62-90F73900C56E}" type="presOf" srcId="{FF6993B2-923C-B347-AF21-2A3A893E7015}" destId="{5E40ECCB-B822-7C4A-8E1E-0478E26B356A}" srcOrd="0" destOrd="0" presId="urn:microsoft.com/office/officeart/2005/8/layout/hierarchy3"/>
    <dgm:cxn modelId="{0B96AF19-E2D8-5847-820F-B261C32B2742}" srcId="{A8F7BE1E-1950-384F-B96C-CB1B5C167847}" destId="{B8F2ABBD-32CF-6B4C-B029-4317C46D9376}" srcOrd="2" destOrd="0" parTransId="{D26D8197-3C45-FE49-BB2F-B33B5EFAE6E9}" sibTransId="{56DCC7D4-F630-144C-BC3B-91D6EBF47C18}"/>
    <dgm:cxn modelId="{42868207-0EFE-B147-96ED-C2B7EE533482}" srcId="{4FE379FA-C253-DC46-BFFF-E4047DE4D880}" destId="{4298D28E-D4BD-134D-93D9-0D76FEF5C03F}" srcOrd="2" destOrd="0" parTransId="{02455226-40D1-6A41-A509-A63806A4AF52}" sibTransId="{B855FEB4-A555-6748-8849-487CBADF304F}"/>
    <dgm:cxn modelId="{CAB10E7E-AC0F-6241-B9B3-00640B38909A}" srcId="{BAF9AEBC-30E4-3D48-9623-BC689C7384F1}" destId="{06D302AF-EA9F-D14B-B447-E8FAE1BE69F6}" srcOrd="0" destOrd="0" parTransId="{9E728845-CB2C-9F40-B529-4A2550C4A49B}" sibTransId="{BAD06133-D675-7A4F-9DE2-FFC43591CF2E}"/>
    <dgm:cxn modelId="{EFB6BB11-8605-074A-83E2-E84BF8A9810C}" type="presOf" srcId="{DD7B1CFF-ED72-594B-A8C2-126F618EA603}" destId="{7DDC89F7-9E36-E64B-B3AF-E8C52D27FA90}" srcOrd="0" destOrd="0" presId="urn:microsoft.com/office/officeart/2005/8/layout/hierarchy3"/>
    <dgm:cxn modelId="{C82A2C04-A2B0-3347-B857-C93FEE5387C3}" type="presOf" srcId="{1AF58DE6-4F3A-B44B-91CB-92E39811B0A5}" destId="{BA18E494-7AF6-1742-AFF1-A1E31315479A}" srcOrd="0" destOrd="0" presId="urn:microsoft.com/office/officeart/2005/8/layout/hierarchy3"/>
    <dgm:cxn modelId="{C2DDEAA8-2014-8944-B500-7F40B69EC207}" type="presOf" srcId="{5B9CBB49-D8E2-C849-B142-22A2C521C234}" destId="{B2E4F085-81F8-5C4F-AAE9-8C7B1C4794D3}" srcOrd="0" destOrd="0" presId="urn:microsoft.com/office/officeart/2005/8/layout/hierarchy3"/>
    <dgm:cxn modelId="{E8E2C677-61DC-8E44-A3A4-846025D76917}" type="presParOf" srcId="{A37BEC5C-677C-6840-A459-9A409F31C51A}" destId="{C6E06D6E-E39C-9644-987C-1DB292D036B3}" srcOrd="0" destOrd="0" presId="urn:microsoft.com/office/officeart/2005/8/layout/hierarchy3"/>
    <dgm:cxn modelId="{F3F074A0-9C0B-7B43-AA68-B29B14836E69}" type="presParOf" srcId="{C6E06D6E-E39C-9644-987C-1DB292D036B3}" destId="{38F40F60-B94F-6B47-B9EF-89F8DA56D153}" srcOrd="0" destOrd="0" presId="urn:microsoft.com/office/officeart/2005/8/layout/hierarchy3"/>
    <dgm:cxn modelId="{D7A9BD37-75F6-C54A-AF5A-AFFF26BBBC87}" type="presParOf" srcId="{38F40F60-B94F-6B47-B9EF-89F8DA56D153}" destId="{E6812AFE-2E79-D748-9B4A-AC5949750EFE}" srcOrd="0" destOrd="0" presId="urn:microsoft.com/office/officeart/2005/8/layout/hierarchy3"/>
    <dgm:cxn modelId="{766B5D23-4D83-D44A-A24B-AC2598545B02}" type="presParOf" srcId="{38F40F60-B94F-6B47-B9EF-89F8DA56D153}" destId="{658EF32B-A049-E046-92E8-AA2BBD9DA3D0}" srcOrd="1" destOrd="0" presId="urn:microsoft.com/office/officeart/2005/8/layout/hierarchy3"/>
    <dgm:cxn modelId="{2F54767F-CF9D-914D-A963-E9CB7FDB7A30}" type="presParOf" srcId="{C6E06D6E-E39C-9644-987C-1DB292D036B3}" destId="{19787672-9498-234C-B97A-FD58DC84256D}" srcOrd="1" destOrd="0" presId="urn:microsoft.com/office/officeart/2005/8/layout/hierarchy3"/>
    <dgm:cxn modelId="{84456CDF-5B59-554B-9E27-8C457155A8AC}" type="presParOf" srcId="{19787672-9498-234C-B97A-FD58DC84256D}" destId="{0717E224-3FF2-9445-8F2C-B707660B3AF2}" srcOrd="0" destOrd="0" presId="urn:microsoft.com/office/officeart/2005/8/layout/hierarchy3"/>
    <dgm:cxn modelId="{A13CCF40-BF5B-B043-99EB-E1722EFF7ACE}" type="presParOf" srcId="{19787672-9498-234C-B97A-FD58DC84256D}" destId="{DB989871-B31A-5547-8648-B7AF4ECEDE9F}" srcOrd="1" destOrd="0" presId="urn:microsoft.com/office/officeart/2005/8/layout/hierarchy3"/>
    <dgm:cxn modelId="{BB6D9CB4-2DAD-2745-8ACC-473766AAFE19}" type="presParOf" srcId="{19787672-9498-234C-B97A-FD58DC84256D}" destId="{B2E4F085-81F8-5C4F-AAE9-8C7B1C4794D3}" srcOrd="2" destOrd="0" presId="urn:microsoft.com/office/officeart/2005/8/layout/hierarchy3"/>
    <dgm:cxn modelId="{3B41E346-DF17-A24D-8A01-7CCD7B01E6A4}" type="presParOf" srcId="{19787672-9498-234C-B97A-FD58DC84256D}" destId="{95869ACF-AB57-0143-A40D-7C4DE009C86C}" srcOrd="3" destOrd="0" presId="urn:microsoft.com/office/officeart/2005/8/layout/hierarchy3"/>
    <dgm:cxn modelId="{D655C6EE-E760-8041-93D4-7AA3159CF033}" type="presParOf" srcId="{19787672-9498-234C-B97A-FD58DC84256D}" destId="{BA18E494-7AF6-1742-AFF1-A1E31315479A}" srcOrd="4" destOrd="0" presId="urn:microsoft.com/office/officeart/2005/8/layout/hierarchy3"/>
    <dgm:cxn modelId="{C2A28A65-B50E-C948-AE91-977A954D97CF}" type="presParOf" srcId="{19787672-9498-234C-B97A-FD58DC84256D}" destId="{A71613F7-09FB-7A49-AC3D-232540BDE9B1}" srcOrd="5" destOrd="0" presId="urn:microsoft.com/office/officeart/2005/8/layout/hierarchy3"/>
    <dgm:cxn modelId="{6E081E2E-9CFD-0B49-BC3F-E3447B74C041}" type="presParOf" srcId="{A37BEC5C-677C-6840-A459-9A409F31C51A}" destId="{85F9D432-5D7A-A742-AE10-448959A9DE19}" srcOrd="1" destOrd="0" presId="urn:microsoft.com/office/officeart/2005/8/layout/hierarchy3"/>
    <dgm:cxn modelId="{FE48FB20-5A96-6F4A-B24F-F7E6F54972C4}" type="presParOf" srcId="{85F9D432-5D7A-A742-AE10-448959A9DE19}" destId="{70CC6F5C-B42F-E142-A162-C2F74F365D93}" srcOrd="0" destOrd="0" presId="urn:microsoft.com/office/officeart/2005/8/layout/hierarchy3"/>
    <dgm:cxn modelId="{E2188F16-A7CD-A745-A4F1-3612D341F26D}" type="presParOf" srcId="{70CC6F5C-B42F-E142-A162-C2F74F365D93}" destId="{1027FC6B-118B-BF49-ABE2-E5F67F0F0950}" srcOrd="0" destOrd="0" presId="urn:microsoft.com/office/officeart/2005/8/layout/hierarchy3"/>
    <dgm:cxn modelId="{E8F48FAE-6D64-3A47-B56C-F989DE63AEBA}" type="presParOf" srcId="{70CC6F5C-B42F-E142-A162-C2F74F365D93}" destId="{67414C10-A5E6-D546-8D2E-07E110BCC3BC}" srcOrd="1" destOrd="0" presId="urn:microsoft.com/office/officeart/2005/8/layout/hierarchy3"/>
    <dgm:cxn modelId="{583B213F-ACD4-8B4C-8280-4E9EEA907838}" type="presParOf" srcId="{85F9D432-5D7A-A742-AE10-448959A9DE19}" destId="{128A207A-6C6C-1D49-9F49-CE3251F85C01}" srcOrd="1" destOrd="0" presId="urn:microsoft.com/office/officeart/2005/8/layout/hierarchy3"/>
    <dgm:cxn modelId="{C5539E4A-5050-B549-A501-2945C189A9E0}" type="presParOf" srcId="{128A207A-6C6C-1D49-9F49-CE3251F85C01}" destId="{83F8F2A1-926B-4148-807B-C8BEE614C970}" srcOrd="0" destOrd="0" presId="urn:microsoft.com/office/officeart/2005/8/layout/hierarchy3"/>
    <dgm:cxn modelId="{DC5BB1BA-19B2-814E-9B2D-298625543460}" type="presParOf" srcId="{128A207A-6C6C-1D49-9F49-CE3251F85C01}" destId="{CCD8BF4C-03C2-B041-9D92-476C5D7E4F7A}" srcOrd="1" destOrd="0" presId="urn:microsoft.com/office/officeart/2005/8/layout/hierarchy3"/>
    <dgm:cxn modelId="{54FC9756-F40D-6E45-89D9-70695957009A}" type="presParOf" srcId="{128A207A-6C6C-1D49-9F49-CE3251F85C01}" destId="{2015AFA5-F9EC-4340-A2FF-8968E6BB95CA}" srcOrd="2" destOrd="0" presId="urn:microsoft.com/office/officeart/2005/8/layout/hierarchy3"/>
    <dgm:cxn modelId="{232AFB88-CFDE-F14E-8854-C60BA26F0E93}" type="presParOf" srcId="{128A207A-6C6C-1D49-9F49-CE3251F85C01}" destId="{719F27EC-AB4E-2B4C-97C7-F399A84F910E}" srcOrd="3" destOrd="0" presId="urn:microsoft.com/office/officeart/2005/8/layout/hierarchy3"/>
    <dgm:cxn modelId="{860674F0-F01A-9843-A512-7BF27EBC8D89}" type="presParOf" srcId="{128A207A-6C6C-1D49-9F49-CE3251F85C01}" destId="{518C2036-ED5B-3540-9E1D-AB8A9B01374D}" srcOrd="4" destOrd="0" presId="urn:microsoft.com/office/officeart/2005/8/layout/hierarchy3"/>
    <dgm:cxn modelId="{D57C6300-081F-4448-B796-A80F2A52432B}" type="presParOf" srcId="{128A207A-6C6C-1D49-9F49-CE3251F85C01}" destId="{F51D186C-9EA9-874C-AEB6-36714120ABDF}" srcOrd="5" destOrd="0" presId="urn:microsoft.com/office/officeart/2005/8/layout/hierarchy3"/>
    <dgm:cxn modelId="{A9955BFF-742A-1E47-B1C6-D55B8E287EF9}" type="presParOf" srcId="{A37BEC5C-677C-6840-A459-9A409F31C51A}" destId="{58561BB6-E89A-5F4D-A695-3EF5353924BD}" srcOrd="2" destOrd="0" presId="urn:microsoft.com/office/officeart/2005/8/layout/hierarchy3"/>
    <dgm:cxn modelId="{E048720C-C3F5-934F-81D9-DC935017BE28}" type="presParOf" srcId="{58561BB6-E89A-5F4D-A695-3EF5353924BD}" destId="{6815F287-451D-1445-BB9B-4F4B894C9302}" srcOrd="0" destOrd="0" presId="urn:microsoft.com/office/officeart/2005/8/layout/hierarchy3"/>
    <dgm:cxn modelId="{55DC686D-9B2B-0344-BC24-50CA1A1F75B3}" type="presParOf" srcId="{6815F287-451D-1445-BB9B-4F4B894C9302}" destId="{585463CE-E77B-5E4F-8626-C865D31AF11E}" srcOrd="0" destOrd="0" presId="urn:microsoft.com/office/officeart/2005/8/layout/hierarchy3"/>
    <dgm:cxn modelId="{99B8B0BE-AF61-834C-BB45-43CC02414071}" type="presParOf" srcId="{6815F287-451D-1445-BB9B-4F4B894C9302}" destId="{8FCD1A83-4200-9441-8CB1-45C96D8BADB7}" srcOrd="1" destOrd="0" presId="urn:microsoft.com/office/officeart/2005/8/layout/hierarchy3"/>
    <dgm:cxn modelId="{08141FF5-F043-034C-BEDD-42D972E5C3FB}" type="presParOf" srcId="{58561BB6-E89A-5F4D-A695-3EF5353924BD}" destId="{97EA35B9-0929-174A-9B0B-1439AF351BBF}" srcOrd="1" destOrd="0" presId="urn:microsoft.com/office/officeart/2005/8/layout/hierarchy3"/>
    <dgm:cxn modelId="{E9E3D2EF-349B-BE42-8BBE-06C758D0A249}" type="presParOf" srcId="{97EA35B9-0929-174A-9B0B-1439AF351BBF}" destId="{2182F201-86EB-6F4E-BB8A-C5A00B50AB62}" srcOrd="0" destOrd="0" presId="urn:microsoft.com/office/officeart/2005/8/layout/hierarchy3"/>
    <dgm:cxn modelId="{37A80D60-4CA4-F44C-B679-5EA3702C680B}" type="presParOf" srcId="{97EA35B9-0929-174A-9B0B-1439AF351BBF}" destId="{B1263EAD-24CB-B64A-A9FC-A9498F7C3281}" srcOrd="1" destOrd="0" presId="urn:microsoft.com/office/officeart/2005/8/layout/hierarchy3"/>
    <dgm:cxn modelId="{A579DBB7-23F7-214A-8F4E-9C7182150985}" type="presParOf" srcId="{97EA35B9-0929-174A-9B0B-1439AF351BBF}" destId="{9E864475-03F6-8A4C-ADD7-097BACCE3EF1}" srcOrd="2" destOrd="0" presId="urn:microsoft.com/office/officeart/2005/8/layout/hierarchy3"/>
    <dgm:cxn modelId="{BC5D274A-B3A6-794D-956B-CDDDA3ED7F0A}" type="presParOf" srcId="{97EA35B9-0929-174A-9B0B-1439AF351BBF}" destId="{3636E349-2F1D-FD4A-BE17-EA2098DD0005}" srcOrd="3" destOrd="0" presId="urn:microsoft.com/office/officeart/2005/8/layout/hierarchy3"/>
    <dgm:cxn modelId="{A8223454-83D2-134B-A186-F088E23EA381}" type="presParOf" srcId="{97EA35B9-0929-174A-9B0B-1439AF351BBF}" destId="{020B44AD-F09D-7649-86C9-8E722575F564}" srcOrd="4" destOrd="0" presId="urn:microsoft.com/office/officeart/2005/8/layout/hierarchy3"/>
    <dgm:cxn modelId="{FBF062DD-C800-D849-97F6-C18B4D74DF62}" type="presParOf" srcId="{97EA35B9-0929-174A-9B0B-1439AF351BBF}" destId="{E910859C-9E75-1846-8F2F-D755C02FE1A2}" srcOrd="5" destOrd="0" presId="urn:microsoft.com/office/officeart/2005/8/layout/hierarchy3"/>
    <dgm:cxn modelId="{94F68976-1A35-7F4D-BB34-C66BDD9CC1C9}" type="presParOf" srcId="{97EA35B9-0929-174A-9B0B-1439AF351BBF}" destId="{2A4DDE7B-B667-3540-A92E-C39ED6EAEEC4}" srcOrd="6" destOrd="0" presId="urn:microsoft.com/office/officeart/2005/8/layout/hierarchy3"/>
    <dgm:cxn modelId="{1736EC97-042D-A04D-BE38-20D2EE3ACED6}" type="presParOf" srcId="{97EA35B9-0929-174A-9B0B-1439AF351BBF}" destId="{F6A104EE-49E1-DA47-BB60-FB3B7774B8C2}" srcOrd="7" destOrd="0" presId="urn:microsoft.com/office/officeart/2005/8/layout/hierarchy3"/>
    <dgm:cxn modelId="{6CA38272-6E39-F242-8172-193631C2AE01}" type="presParOf" srcId="{97EA35B9-0929-174A-9B0B-1439AF351BBF}" destId="{12A2300E-B5BB-7D44-8B5D-FF6FEA24250B}" srcOrd="8" destOrd="0" presId="urn:microsoft.com/office/officeart/2005/8/layout/hierarchy3"/>
    <dgm:cxn modelId="{01BB310E-CCFD-7C47-B605-4D8E6A290489}" type="presParOf" srcId="{97EA35B9-0929-174A-9B0B-1439AF351BBF}" destId="{695CEABC-015C-7345-BF87-20FE20F2DC1F}" srcOrd="9" destOrd="0" presId="urn:microsoft.com/office/officeart/2005/8/layout/hierarchy3"/>
    <dgm:cxn modelId="{B7886E0B-122C-3D43-B383-C9902932EB3C}" type="presParOf" srcId="{97EA35B9-0929-174A-9B0B-1439AF351BBF}" destId="{0D688553-B41E-D341-A62C-40E49B504BFF}" srcOrd="10" destOrd="0" presId="urn:microsoft.com/office/officeart/2005/8/layout/hierarchy3"/>
    <dgm:cxn modelId="{74DBA33E-CF19-3C43-9CE7-AE2490C4BA05}" type="presParOf" srcId="{97EA35B9-0929-174A-9B0B-1439AF351BBF}" destId="{E5741A9A-F41D-284E-909B-E569358324F1}" srcOrd="11" destOrd="0" presId="urn:microsoft.com/office/officeart/2005/8/layout/hierarchy3"/>
    <dgm:cxn modelId="{9069C5E6-49A6-A748-8CD5-C54AF7346FE3}" type="presParOf" srcId="{A37BEC5C-677C-6840-A459-9A409F31C51A}" destId="{29810D28-0649-3E48-AA04-3AC20E2CFDE3}" srcOrd="3" destOrd="0" presId="urn:microsoft.com/office/officeart/2005/8/layout/hierarchy3"/>
    <dgm:cxn modelId="{6F5BBC53-956A-B443-8894-6FAA5A8286EE}" type="presParOf" srcId="{29810D28-0649-3E48-AA04-3AC20E2CFDE3}" destId="{230406FB-C0CB-2C4A-812E-C4C59E811D34}" srcOrd="0" destOrd="0" presId="urn:microsoft.com/office/officeart/2005/8/layout/hierarchy3"/>
    <dgm:cxn modelId="{A09D1D7D-3415-7744-A355-25AA926DB4D1}" type="presParOf" srcId="{230406FB-C0CB-2C4A-812E-C4C59E811D34}" destId="{EA7D3323-80E2-8245-9B0F-07CD393A0C0F}" srcOrd="0" destOrd="0" presId="urn:microsoft.com/office/officeart/2005/8/layout/hierarchy3"/>
    <dgm:cxn modelId="{9656256B-8C2D-FC49-80B8-A54DE13E5F49}" type="presParOf" srcId="{230406FB-C0CB-2C4A-812E-C4C59E811D34}" destId="{C4527B07-36ED-A547-B047-C00B3F8655A9}" srcOrd="1" destOrd="0" presId="urn:microsoft.com/office/officeart/2005/8/layout/hierarchy3"/>
    <dgm:cxn modelId="{8B0B43B4-F160-F24C-8D41-2D3E0A2CCA9B}" type="presParOf" srcId="{29810D28-0649-3E48-AA04-3AC20E2CFDE3}" destId="{2D6E2D1C-5D1D-F54D-86CD-24C86F46498E}" srcOrd="1" destOrd="0" presId="urn:microsoft.com/office/officeart/2005/8/layout/hierarchy3"/>
    <dgm:cxn modelId="{2FFFDDC9-F6D3-484C-A202-A598D5AAC9A6}" type="presParOf" srcId="{2D6E2D1C-5D1D-F54D-86CD-24C86F46498E}" destId="{7282EE3B-D3DA-4345-A25C-8FE8C89763CB}" srcOrd="0" destOrd="0" presId="urn:microsoft.com/office/officeart/2005/8/layout/hierarchy3"/>
    <dgm:cxn modelId="{4C9FBF72-EF17-1440-920C-B6330EFF41AE}" type="presParOf" srcId="{2D6E2D1C-5D1D-F54D-86CD-24C86F46498E}" destId="{125EA152-C136-C942-A434-04BEA35B030B}" srcOrd="1" destOrd="0" presId="urn:microsoft.com/office/officeart/2005/8/layout/hierarchy3"/>
    <dgm:cxn modelId="{D0766C2F-7A1A-E145-A552-7C4EF3AEF7BD}" type="presParOf" srcId="{2D6E2D1C-5D1D-F54D-86CD-24C86F46498E}" destId="{9890095F-B331-C94F-8147-C1A7A84FD6BE}" srcOrd="2" destOrd="0" presId="urn:microsoft.com/office/officeart/2005/8/layout/hierarchy3"/>
    <dgm:cxn modelId="{DAC1EDA7-74E3-5743-B616-39567D1CF314}" type="presParOf" srcId="{2D6E2D1C-5D1D-F54D-86CD-24C86F46498E}" destId="{8F0C0570-AE3E-BF47-B197-91E9C4098D1B}" srcOrd="3" destOrd="0" presId="urn:microsoft.com/office/officeart/2005/8/layout/hierarchy3"/>
    <dgm:cxn modelId="{1AEEAE73-4915-4D43-AB6E-E4F73548F3C3}" type="presParOf" srcId="{2D6E2D1C-5D1D-F54D-86CD-24C86F46498E}" destId="{493D36C4-3A01-2447-AB70-870CABEE99AC}" srcOrd="4" destOrd="0" presId="urn:microsoft.com/office/officeart/2005/8/layout/hierarchy3"/>
    <dgm:cxn modelId="{BBB2E203-AA41-A84C-92A8-845A6C05081A}" type="presParOf" srcId="{2D6E2D1C-5D1D-F54D-86CD-24C86F46498E}" destId="{03F8D9CD-958C-2841-B818-1198C3DE2865}" srcOrd="5" destOrd="0" presId="urn:microsoft.com/office/officeart/2005/8/layout/hierarchy3"/>
    <dgm:cxn modelId="{B58D7968-2764-794D-9B5D-BFF5239702CA}" type="presParOf" srcId="{2D6E2D1C-5D1D-F54D-86CD-24C86F46498E}" destId="{2D3BF82F-2F09-6B45-8D93-4C0D589C2030}" srcOrd="6" destOrd="0" presId="urn:microsoft.com/office/officeart/2005/8/layout/hierarchy3"/>
    <dgm:cxn modelId="{E00309D6-1031-1E46-B624-2FC5F2A7D1B9}" type="presParOf" srcId="{2D6E2D1C-5D1D-F54D-86CD-24C86F46498E}" destId="{9F148BDB-0941-F345-A097-BA0A6B06FF07}" srcOrd="7" destOrd="0" presId="urn:microsoft.com/office/officeart/2005/8/layout/hierarchy3"/>
    <dgm:cxn modelId="{2617AC26-D9AE-F24D-935A-2A1607AE4837}" type="presParOf" srcId="{2D6E2D1C-5D1D-F54D-86CD-24C86F46498E}" destId="{818F0DAB-33E5-254C-89BA-1E88C2694BB3}" srcOrd="8" destOrd="0" presId="urn:microsoft.com/office/officeart/2005/8/layout/hierarchy3"/>
    <dgm:cxn modelId="{35634E31-8EAB-814D-BF82-3C44CD9337C1}" type="presParOf" srcId="{2D6E2D1C-5D1D-F54D-86CD-24C86F46498E}" destId="{6A20ECCB-C3CB-984A-9BE7-8914276CB537}" srcOrd="9" destOrd="0" presId="urn:microsoft.com/office/officeart/2005/8/layout/hierarchy3"/>
    <dgm:cxn modelId="{61556064-E97D-4748-A703-6F80D2D3BA8C}" type="presParOf" srcId="{2D6E2D1C-5D1D-F54D-86CD-24C86F46498E}" destId="{B30DFA83-D217-D441-A5D6-B33AF3254DC9}" srcOrd="10" destOrd="0" presId="urn:microsoft.com/office/officeart/2005/8/layout/hierarchy3"/>
    <dgm:cxn modelId="{212D37CC-7A93-464C-9A4B-09A32BB711AE}" type="presParOf" srcId="{2D6E2D1C-5D1D-F54D-86CD-24C86F46498E}" destId="{9214E6C8-245A-8E43-8599-F2B8F3AB695B}" srcOrd="11" destOrd="0" presId="urn:microsoft.com/office/officeart/2005/8/layout/hierarchy3"/>
    <dgm:cxn modelId="{8C6E8797-2126-5B40-ADEC-9024F7FFCA64}" type="presParOf" srcId="{2D6E2D1C-5D1D-F54D-86CD-24C86F46498E}" destId="{9A482F54-B23D-E049-A751-1C621056A858}" srcOrd="12" destOrd="0" presId="urn:microsoft.com/office/officeart/2005/8/layout/hierarchy3"/>
    <dgm:cxn modelId="{BB060328-6D2B-1A4A-9B27-AC4A6EE9160C}" type="presParOf" srcId="{2D6E2D1C-5D1D-F54D-86CD-24C86F46498E}" destId="{55237CC9-5905-E14E-81E9-48D018CC5A02}" srcOrd="13" destOrd="0" presId="urn:microsoft.com/office/officeart/2005/8/layout/hierarchy3"/>
    <dgm:cxn modelId="{A5112BC3-2EA5-FD4D-838B-A872BFB19532}" type="presParOf" srcId="{A37BEC5C-677C-6840-A459-9A409F31C51A}" destId="{07ED2EDA-E2E8-C843-BA44-04F2BB5185ED}" srcOrd="4" destOrd="0" presId="urn:microsoft.com/office/officeart/2005/8/layout/hierarchy3"/>
    <dgm:cxn modelId="{9CD9A137-1036-BB41-83CD-B0FEA72C0AEE}" type="presParOf" srcId="{07ED2EDA-E2E8-C843-BA44-04F2BB5185ED}" destId="{691BD4ED-FA7D-9744-8F7A-68AE36FF876A}" srcOrd="0" destOrd="0" presId="urn:microsoft.com/office/officeart/2005/8/layout/hierarchy3"/>
    <dgm:cxn modelId="{5E2CC9F1-1350-AC40-A384-2DDA9FA7E0B0}" type="presParOf" srcId="{691BD4ED-FA7D-9744-8F7A-68AE36FF876A}" destId="{5C1054C8-2F88-B44B-8F96-663CB499DA62}" srcOrd="0" destOrd="0" presId="urn:microsoft.com/office/officeart/2005/8/layout/hierarchy3"/>
    <dgm:cxn modelId="{0A4B9F8B-8763-D743-9AFB-F99B7777E423}" type="presParOf" srcId="{691BD4ED-FA7D-9744-8F7A-68AE36FF876A}" destId="{9030B895-383E-064D-8DF9-65EF665465D9}" srcOrd="1" destOrd="0" presId="urn:microsoft.com/office/officeart/2005/8/layout/hierarchy3"/>
    <dgm:cxn modelId="{C76127FC-D734-1D48-B28F-D4F897C2CEF7}" type="presParOf" srcId="{07ED2EDA-E2E8-C843-BA44-04F2BB5185ED}" destId="{06DB5FB3-BA68-0846-A881-EAFAB5884B88}" srcOrd="1" destOrd="0" presId="urn:microsoft.com/office/officeart/2005/8/layout/hierarchy3"/>
    <dgm:cxn modelId="{8DAB4C42-1573-D246-B43F-FB0E82D7978C}" type="presParOf" srcId="{06DB5FB3-BA68-0846-A881-EAFAB5884B88}" destId="{55AABD3F-F17C-E24D-827B-9B3A8EBB4D78}" srcOrd="0" destOrd="0" presId="urn:microsoft.com/office/officeart/2005/8/layout/hierarchy3"/>
    <dgm:cxn modelId="{3AE580E7-4498-4B44-B605-326FE34ED1B5}" type="presParOf" srcId="{06DB5FB3-BA68-0846-A881-EAFAB5884B88}" destId="{75E30A96-9581-DA46-BCB3-0DB6787467D2}" srcOrd="1" destOrd="0" presId="urn:microsoft.com/office/officeart/2005/8/layout/hierarchy3"/>
    <dgm:cxn modelId="{092DCE3A-DBE4-5849-AED7-F2DB945C3245}" type="presParOf" srcId="{06DB5FB3-BA68-0846-A881-EAFAB5884B88}" destId="{F5032864-6701-C44F-B2F4-1853F89540D4}" srcOrd="2" destOrd="0" presId="urn:microsoft.com/office/officeart/2005/8/layout/hierarchy3"/>
    <dgm:cxn modelId="{E43189D4-45AC-6947-9674-8EC15A9FFE2D}" type="presParOf" srcId="{06DB5FB3-BA68-0846-A881-EAFAB5884B88}" destId="{ECAB1AB9-CF19-954C-A13C-170AAA0148A6}" srcOrd="3" destOrd="0" presId="urn:microsoft.com/office/officeart/2005/8/layout/hierarchy3"/>
    <dgm:cxn modelId="{0B698A5D-C0F4-8442-B74B-E46968BFDBF9}" type="presParOf" srcId="{06DB5FB3-BA68-0846-A881-EAFAB5884B88}" destId="{E63008A5-71FD-F644-BAF3-44242114716F}" srcOrd="4" destOrd="0" presId="urn:microsoft.com/office/officeart/2005/8/layout/hierarchy3"/>
    <dgm:cxn modelId="{013B4766-6FCF-474B-8798-B1A503D2B710}" type="presParOf" srcId="{06DB5FB3-BA68-0846-A881-EAFAB5884B88}" destId="{0133E5C3-CE2D-7B47-AA63-984F292D3DEB}" srcOrd="5" destOrd="0" presId="urn:microsoft.com/office/officeart/2005/8/layout/hierarchy3"/>
    <dgm:cxn modelId="{BD2576F3-B35F-0342-9A3A-1F215DCCF20E}" type="presParOf" srcId="{06DB5FB3-BA68-0846-A881-EAFAB5884B88}" destId="{7DDC89F7-9E36-E64B-B3AF-E8C52D27FA90}" srcOrd="6" destOrd="0" presId="urn:microsoft.com/office/officeart/2005/8/layout/hierarchy3"/>
    <dgm:cxn modelId="{2D52A557-964A-BB41-A16C-DADEA7AAAA91}" type="presParOf" srcId="{06DB5FB3-BA68-0846-A881-EAFAB5884B88}" destId="{5E40ECCB-B822-7C4A-8E1E-0478E26B356A}" srcOrd="7" destOrd="0" presId="urn:microsoft.com/office/officeart/2005/8/layout/hierarchy3"/>
    <dgm:cxn modelId="{F2D3D4FC-051F-364C-8F48-F2A5ED35AB8A}" type="presParOf" srcId="{A37BEC5C-677C-6840-A459-9A409F31C51A}" destId="{A2AE97AA-E37F-BC43-8A5C-76D1AB7CC1F4}" srcOrd="5" destOrd="0" presId="urn:microsoft.com/office/officeart/2005/8/layout/hierarchy3"/>
    <dgm:cxn modelId="{D626AA9B-3B95-C043-99D1-1341E75F15AB}" type="presParOf" srcId="{A2AE97AA-E37F-BC43-8A5C-76D1AB7CC1F4}" destId="{B0177F57-3E7E-6D46-B051-1B8F54E01377}" srcOrd="0" destOrd="0" presId="urn:microsoft.com/office/officeart/2005/8/layout/hierarchy3"/>
    <dgm:cxn modelId="{5EB20672-FE72-5D4F-8441-6166D3E42389}" type="presParOf" srcId="{B0177F57-3E7E-6D46-B051-1B8F54E01377}" destId="{6F779FA6-66FF-104D-BBAC-5F4CD46CE148}" srcOrd="0" destOrd="0" presId="urn:microsoft.com/office/officeart/2005/8/layout/hierarchy3"/>
    <dgm:cxn modelId="{2494E3F3-892B-0B4D-9A82-9D3C9943E802}" type="presParOf" srcId="{B0177F57-3E7E-6D46-B051-1B8F54E01377}" destId="{09C1EDCF-9A3B-DE4B-B0EC-BB754E4598F4}" srcOrd="1" destOrd="0" presId="urn:microsoft.com/office/officeart/2005/8/layout/hierarchy3"/>
    <dgm:cxn modelId="{66BDE5F6-425D-2148-8356-320380CCA110}" type="presParOf" srcId="{A2AE97AA-E37F-BC43-8A5C-76D1AB7CC1F4}" destId="{7EDF0F47-D4CE-FE40-B40A-81097A25A86F}" srcOrd="1" destOrd="0" presId="urn:microsoft.com/office/officeart/2005/8/layout/hierarchy3"/>
    <dgm:cxn modelId="{5CE5625E-5D77-CC48-AB35-944E3E1552CB}" type="presParOf" srcId="{7EDF0F47-D4CE-FE40-B40A-81097A25A86F}" destId="{0D8B3289-5179-1D4A-AB92-5C3349DADE03}" srcOrd="0" destOrd="0" presId="urn:microsoft.com/office/officeart/2005/8/layout/hierarchy3"/>
    <dgm:cxn modelId="{B4E1F5FD-B29C-1C4C-8311-B2AC7499D8E3}" type="presParOf" srcId="{7EDF0F47-D4CE-FE40-B40A-81097A25A86F}" destId="{C3C07FA1-5881-5A46-A144-77674E13A1B6}" srcOrd="1" destOrd="0" presId="urn:microsoft.com/office/officeart/2005/8/layout/hierarchy3"/>
    <dgm:cxn modelId="{9B004711-6908-5341-A4FA-5C64564D953D}" type="presParOf" srcId="{7EDF0F47-D4CE-FE40-B40A-81097A25A86F}" destId="{36F0E002-B805-5A45-8C01-5B301F0E4344}" srcOrd="2" destOrd="0" presId="urn:microsoft.com/office/officeart/2005/8/layout/hierarchy3"/>
    <dgm:cxn modelId="{F4B6ADBE-210D-324F-B11F-74FE2ECF96FF}" type="presParOf" srcId="{7EDF0F47-D4CE-FE40-B40A-81097A25A86F}" destId="{6D2089B0-2EA8-6745-A042-CF93B9047F5B}" srcOrd="3" destOrd="0" presId="urn:microsoft.com/office/officeart/2005/8/layout/hierarchy3"/>
    <dgm:cxn modelId="{06069DBA-D8A5-CB4D-A893-7424899E8811}" type="presParOf" srcId="{7EDF0F47-D4CE-FE40-B40A-81097A25A86F}" destId="{9A75D752-6504-3B48-B12D-F8F1948AC0D8}" srcOrd="4" destOrd="0" presId="urn:microsoft.com/office/officeart/2005/8/layout/hierarchy3"/>
    <dgm:cxn modelId="{DB4978A6-AF11-F249-9C0F-1F96DF9869BD}" type="presParOf" srcId="{7EDF0F47-D4CE-FE40-B40A-81097A25A86F}" destId="{22517623-BA59-FE48-AD3C-6945936D7252}" srcOrd="5" destOrd="0" presId="urn:microsoft.com/office/officeart/2005/8/layout/hierarchy3"/>
    <dgm:cxn modelId="{942FEBD7-6E5B-0242-9CA0-6BB53BC72949}" type="presParOf" srcId="{7EDF0F47-D4CE-FE40-B40A-81097A25A86F}" destId="{3141DE8D-FC97-C847-A77B-2574276537FA}" srcOrd="6" destOrd="0" presId="urn:microsoft.com/office/officeart/2005/8/layout/hierarchy3"/>
    <dgm:cxn modelId="{1E0941FD-B164-FD43-ACC5-F8B0341972A4}" type="presParOf" srcId="{7EDF0F47-D4CE-FE40-B40A-81097A25A86F}" destId="{83ACF91C-45B6-C943-B21A-CBD758E297D3}" srcOrd="7" destOrd="0" presId="urn:microsoft.com/office/officeart/2005/8/layout/hierarchy3"/>
    <dgm:cxn modelId="{ABA64D05-B534-8B44-995D-50E4291C77DB}" type="presParOf" srcId="{7EDF0F47-D4CE-FE40-B40A-81097A25A86F}" destId="{FB816A12-82B7-254E-A127-3DAA516CA276}" srcOrd="8" destOrd="0" presId="urn:microsoft.com/office/officeart/2005/8/layout/hierarchy3"/>
    <dgm:cxn modelId="{473A2E0A-7EC6-9746-A18A-D7B5D81FE748}" type="presParOf" srcId="{7EDF0F47-D4CE-FE40-B40A-81097A25A86F}" destId="{9D0BCB8A-2710-8F42-811F-33B3DEA89A01}" srcOrd="9" destOrd="0" presId="urn:microsoft.com/office/officeart/2005/8/layout/hierarchy3"/>
    <dgm:cxn modelId="{81A1D5B9-9BB7-634C-8E25-F9DB1CB988C6}" type="presParOf" srcId="{7EDF0F47-D4CE-FE40-B40A-81097A25A86F}" destId="{49F3D27C-DA50-A74C-A216-19CEEBE5EDF7}" srcOrd="10" destOrd="0" presId="urn:microsoft.com/office/officeart/2005/8/layout/hierarchy3"/>
    <dgm:cxn modelId="{9219090D-6E74-954E-A316-04A5379E5025}" type="presParOf" srcId="{7EDF0F47-D4CE-FE40-B40A-81097A25A86F}" destId="{8420A846-2529-F146-8366-AF3302CAAEDA}" srcOrd="11" destOrd="0" presId="urn:microsoft.com/office/officeart/2005/8/layout/hierarchy3"/>
    <dgm:cxn modelId="{6D74CA02-2630-8C42-B5BC-1F379E0C1A23}" type="presParOf" srcId="{7EDF0F47-D4CE-FE40-B40A-81097A25A86F}" destId="{CB147079-C1CE-F041-BC24-8693DDF2058A}" srcOrd="12" destOrd="0" presId="urn:microsoft.com/office/officeart/2005/8/layout/hierarchy3"/>
    <dgm:cxn modelId="{571EDFA2-906A-2849-94B3-25427EF7C6FE}" type="presParOf" srcId="{7EDF0F47-D4CE-FE40-B40A-81097A25A86F}" destId="{425943EB-5BFC-4449-AE35-0403074F0FCC}" srcOrd="13" destOrd="0" presId="urn:microsoft.com/office/officeart/2005/8/layout/hierarchy3"/>
    <dgm:cxn modelId="{9621A40E-57FD-FB4D-AA64-D3882FEC2544}" type="presParOf" srcId="{7EDF0F47-D4CE-FE40-B40A-81097A25A86F}" destId="{5BB9E986-D32E-E44B-A885-2417F6493ED8}" srcOrd="14" destOrd="0" presId="urn:microsoft.com/office/officeart/2005/8/layout/hierarchy3"/>
    <dgm:cxn modelId="{E3AEE561-5D1A-FF43-A1E6-AC9DE9476794}" type="presParOf" srcId="{7EDF0F47-D4CE-FE40-B40A-81097A25A86F}" destId="{883474F4-B5EC-AD4F-895E-3CC2D8CB2DB4}" srcOrd="1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812AFE-2E79-D748-9B4A-AC5949750EFE}">
      <dsp:nvSpPr>
        <dsp:cNvPr id="0" name=""/>
        <dsp:cNvSpPr/>
      </dsp:nvSpPr>
      <dsp:spPr>
        <a:xfrm>
          <a:off x="987335" y="516"/>
          <a:ext cx="1429122" cy="714561"/>
        </a:xfrm>
        <a:prstGeom prst="roundRect">
          <a:avLst>
            <a:gd name="adj" fmla="val 10000"/>
          </a:avLst>
        </a:prstGeom>
        <a:solidFill>
          <a:schemeClr val="bg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solidFill>
                <a:schemeClr val="tx1"/>
              </a:solidFill>
            </a:rPr>
            <a:t>Basics</a:t>
          </a:r>
          <a:endParaRPr lang="en-US" sz="2200" kern="1200" dirty="0">
            <a:solidFill>
              <a:schemeClr val="tx1"/>
            </a:solidFill>
          </a:endParaRPr>
        </a:p>
      </dsp:txBody>
      <dsp:txXfrm>
        <a:off x="1008264" y="21445"/>
        <a:ext cx="1387264" cy="672703"/>
      </dsp:txXfrm>
    </dsp:sp>
    <dsp:sp modelId="{B2E4F085-81F8-5C4F-AAE9-8C7B1C4794D3}">
      <dsp:nvSpPr>
        <dsp:cNvPr id="0" name=""/>
        <dsp:cNvSpPr/>
      </dsp:nvSpPr>
      <dsp:spPr>
        <a:xfrm>
          <a:off x="1130247" y="715077"/>
          <a:ext cx="142912" cy="535920"/>
        </a:xfrm>
        <a:custGeom>
          <a:avLst/>
          <a:gdLst/>
          <a:ahLst/>
          <a:cxnLst/>
          <a:rect l="0" t="0" r="0" b="0"/>
          <a:pathLst>
            <a:path>
              <a:moveTo>
                <a:pt x="0" y="0"/>
              </a:moveTo>
              <a:lnTo>
                <a:pt x="0" y="535920"/>
              </a:lnTo>
              <a:lnTo>
                <a:pt x="142912" y="53592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5869ACF-AB57-0143-A40D-7C4DE009C86C}">
      <dsp:nvSpPr>
        <dsp:cNvPr id="0" name=""/>
        <dsp:cNvSpPr/>
      </dsp:nvSpPr>
      <dsp:spPr>
        <a:xfrm>
          <a:off x="1273159" y="893717"/>
          <a:ext cx="1143297" cy="71456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smtClean="0"/>
            <a:t>Underlying Structure</a:t>
          </a:r>
          <a:endParaRPr lang="en-US" sz="1500" kern="1200" dirty="0"/>
        </a:p>
      </dsp:txBody>
      <dsp:txXfrm>
        <a:off x="1294088" y="914646"/>
        <a:ext cx="1101439" cy="672703"/>
      </dsp:txXfrm>
    </dsp:sp>
    <dsp:sp modelId="{A83E1B7E-07ED-2442-ACAF-026D25002F3C}">
      <dsp:nvSpPr>
        <dsp:cNvPr id="0" name=""/>
        <dsp:cNvSpPr/>
      </dsp:nvSpPr>
      <dsp:spPr>
        <a:xfrm>
          <a:off x="1130247" y="715077"/>
          <a:ext cx="142912" cy="1429122"/>
        </a:xfrm>
        <a:custGeom>
          <a:avLst/>
          <a:gdLst/>
          <a:ahLst/>
          <a:cxnLst/>
          <a:rect l="0" t="0" r="0" b="0"/>
          <a:pathLst>
            <a:path>
              <a:moveTo>
                <a:pt x="0" y="0"/>
              </a:moveTo>
              <a:lnTo>
                <a:pt x="0" y="1429122"/>
              </a:lnTo>
              <a:lnTo>
                <a:pt x="142912" y="142912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A5511F7-549D-A04B-963F-68DE4F1B8B30}">
      <dsp:nvSpPr>
        <dsp:cNvPr id="0" name=""/>
        <dsp:cNvSpPr/>
      </dsp:nvSpPr>
      <dsp:spPr>
        <a:xfrm>
          <a:off x="1273159" y="1786918"/>
          <a:ext cx="1143297" cy="71456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smtClean="0"/>
            <a:t>Query Language</a:t>
          </a:r>
          <a:endParaRPr lang="en-US" sz="1500" kern="1200" dirty="0"/>
        </a:p>
      </dsp:txBody>
      <dsp:txXfrm>
        <a:off x="1294088" y="1807847"/>
        <a:ext cx="1101439" cy="672703"/>
      </dsp:txXfrm>
    </dsp:sp>
    <dsp:sp modelId="{BA18E494-7AF6-1742-AFF1-A1E31315479A}">
      <dsp:nvSpPr>
        <dsp:cNvPr id="0" name=""/>
        <dsp:cNvSpPr/>
      </dsp:nvSpPr>
      <dsp:spPr>
        <a:xfrm>
          <a:off x="1130247" y="715077"/>
          <a:ext cx="142912" cy="2322323"/>
        </a:xfrm>
        <a:custGeom>
          <a:avLst/>
          <a:gdLst/>
          <a:ahLst/>
          <a:cxnLst/>
          <a:rect l="0" t="0" r="0" b="0"/>
          <a:pathLst>
            <a:path>
              <a:moveTo>
                <a:pt x="0" y="0"/>
              </a:moveTo>
              <a:lnTo>
                <a:pt x="0" y="2322323"/>
              </a:lnTo>
              <a:lnTo>
                <a:pt x="142912" y="2322323"/>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71613F7-09FB-7A49-AC3D-232540BDE9B1}">
      <dsp:nvSpPr>
        <dsp:cNvPr id="0" name=""/>
        <dsp:cNvSpPr/>
      </dsp:nvSpPr>
      <dsp:spPr>
        <a:xfrm>
          <a:off x="1273159" y="2680120"/>
          <a:ext cx="1143297" cy="71456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smtClean="0"/>
            <a:t>Use Cases</a:t>
          </a:r>
          <a:endParaRPr lang="en-US" sz="1500" kern="1200" dirty="0"/>
        </a:p>
      </dsp:txBody>
      <dsp:txXfrm>
        <a:off x="1294088" y="2701049"/>
        <a:ext cx="1101439" cy="672703"/>
      </dsp:txXfrm>
    </dsp:sp>
    <dsp:sp modelId="{2DEDE2AA-3BA4-1C4F-8EC0-2BE18AA9F531}">
      <dsp:nvSpPr>
        <dsp:cNvPr id="0" name=""/>
        <dsp:cNvSpPr/>
      </dsp:nvSpPr>
      <dsp:spPr>
        <a:xfrm>
          <a:off x="1130247" y="715077"/>
          <a:ext cx="142912" cy="3215524"/>
        </a:xfrm>
        <a:custGeom>
          <a:avLst/>
          <a:gdLst/>
          <a:ahLst/>
          <a:cxnLst/>
          <a:rect l="0" t="0" r="0" b="0"/>
          <a:pathLst>
            <a:path>
              <a:moveTo>
                <a:pt x="0" y="0"/>
              </a:moveTo>
              <a:lnTo>
                <a:pt x="0" y="3215524"/>
              </a:lnTo>
              <a:lnTo>
                <a:pt x="142912" y="321552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8BEE1C4-A960-5940-B282-3588F34D8511}">
      <dsp:nvSpPr>
        <dsp:cNvPr id="0" name=""/>
        <dsp:cNvSpPr/>
      </dsp:nvSpPr>
      <dsp:spPr>
        <a:xfrm>
          <a:off x="1273159" y="3573321"/>
          <a:ext cx="1143297" cy="71456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smtClean="0"/>
            <a:t>Transaction Support</a:t>
          </a:r>
          <a:endParaRPr lang="en-US" sz="1500" kern="1200" dirty="0"/>
        </a:p>
      </dsp:txBody>
      <dsp:txXfrm>
        <a:off x="1294088" y="3594250"/>
        <a:ext cx="1101439" cy="672703"/>
      </dsp:txXfrm>
    </dsp:sp>
    <dsp:sp modelId="{072D6756-ED2B-5749-A460-D0C5B4D776A6}">
      <dsp:nvSpPr>
        <dsp:cNvPr id="0" name=""/>
        <dsp:cNvSpPr/>
      </dsp:nvSpPr>
      <dsp:spPr>
        <a:xfrm>
          <a:off x="1130247" y="715077"/>
          <a:ext cx="142912" cy="4108725"/>
        </a:xfrm>
        <a:custGeom>
          <a:avLst/>
          <a:gdLst/>
          <a:ahLst/>
          <a:cxnLst/>
          <a:rect l="0" t="0" r="0" b="0"/>
          <a:pathLst>
            <a:path>
              <a:moveTo>
                <a:pt x="0" y="0"/>
              </a:moveTo>
              <a:lnTo>
                <a:pt x="0" y="4108725"/>
              </a:lnTo>
              <a:lnTo>
                <a:pt x="142912" y="410872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74A9F66-03EC-7B40-8885-521C655FBE11}">
      <dsp:nvSpPr>
        <dsp:cNvPr id="0" name=""/>
        <dsp:cNvSpPr/>
      </dsp:nvSpPr>
      <dsp:spPr>
        <a:xfrm>
          <a:off x="1273159" y="4466522"/>
          <a:ext cx="1143297" cy="71456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smtClean="0"/>
            <a:t>Data Import and Export</a:t>
          </a:r>
          <a:endParaRPr lang="en-US" sz="1500" kern="1200" dirty="0"/>
        </a:p>
      </dsp:txBody>
      <dsp:txXfrm>
        <a:off x="1294088" y="4487451"/>
        <a:ext cx="1101439" cy="672703"/>
      </dsp:txXfrm>
    </dsp:sp>
    <dsp:sp modelId="{1395E1C9-51E4-8B4F-87C7-D6F962D1AE1D}">
      <dsp:nvSpPr>
        <dsp:cNvPr id="0" name=""/>
        <dsp:cNvSpPr/>
      </dsp:nvSpPr>
      <dsp:spPr>
        <a:xfrm>
          <a:off x="2773737" y="516"/>
          <a:ext cx="1429122" cy="714561"/>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solidFill>
                <a:srgbClr val="000000"/>
              </a:solidFill>
            </a:rPr>
            <a:t>Data Model</a:t>
          </a:r>
          <a:endParaRPr lang="en-US" sz="2200" kern="1200" dirty="0">
            <a:solidFill>
              <a:srgbClr val="000000"/>
            </a:solidFill>
          </a:endParaRPr>
        </a:p>
      </dsp:txBody>
      <dsp:txXfrm>
        <a:off x="2794666" y="21445"/>
        <a:ext cx="1387264" cy="672703"/>
      </dsp:txXfrm>
    </dsp:sp>
    <dsp:sp modelId="{334D3D7C-906A-1F43-9AB6-83806D81ECC6}">
      <dsp:nvSpPr>
        <dsp:cNvPr id="0" name=""/>
        <dsp:cNvSpPr/>
      </dsp:nvSpPr>
      <dsp:spPr>
        <a:xfrm>
          <a:off x="2916649" y="715077"/>
          <a:ext cx="142912" cy="535920"/>
        </a:xfrm>
        <a:custGeom>
          <a:avLst/>
          <a:gdLst/>
          <a:ahLst/>
          <a:cxnLst/>
          <a:rect l="0" t="0" r="0" b="0"/>
          <a:pathLst>
            <a:path>
              <a:moveTo>
                <a:pt x="0" y="0"/>
              </a:moveTo>
              <a:lnTo>
                <a:pt x="0" y="535920"/>
              </a:lnTo>
              <a:lnTo>
                <a:pt x="142912" y="53592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3D3FB21-0CE5-C346-B7F2-604D24109056}">
      <dsp:nvSpPr>
        <dsp:cNvPr id="0" name=""/>
        <dsp:cNvSpPr/>
      </dsp:nvSpPr>
      <dsp:spPr>
        <a:xfrm>
          <a:off x="3059562" y="893717"/>
          <a:ext cx="1143297" cy="71456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smtClean="0"/>
            <a:t>Data Layout</a:t>
          </a:r>
          <a:endParaRPr lang="en-US" sz="1500" kern="1200" dirty="0"/>
        </a:p>
      </dsp:txBody>
      <dsp:txXfrm>
        <a:off x="3080491" y="914646"/>
        <a:ext cx="1101439" cy="672703"/>
      </dsp:txXfrm>
    </dsp:sp>
    <dsp:sp modelId="{7E9E7ADE-740D-6A4D-94AB-530498E18C2F}">
      <dsp:nvSpPr>
        <dsp:cNvPr id="0" name=""/>
        <dsp:cNvSpPr/>
      </dsp:nvSpPr>
      <dsp:spPr>
        <a:xfrm>
          <a:off x="2916649" y="715077"/>
          <a:ext cx="142912" cy="1429122"/>
        </a:xfrm>
        <a:custGeom>
          <a:avLst/>
          <a:gdLst/>
          <a:ahLst/>
          <a:cxnLst/>
          <a:rect l="0" t="0" r="0" b="0"/>
          <a:pathLst>
            <a:path>
              <a:moveTo>
                <a:pt x="0" y="0"/>
              </a:moveTo>
              <a:lnTo>
                <a:pt x="0" y="1429122"/>
              </a:lnTo>
              <a:lnTo>
                <a:pt x="142912" y="142912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96F1BCB-7428-004C-BCA3-00476438A884}">
      <dsp:nvSpPr>
        <dsp:cNvPr id="0" name=""/>
        <dsp:cNvSpPr/>
      </dsp:nvSpPr>
      <dsp:spPr>
        <a:xfrm>
          <a:off x="3059562" y="1786918"/>
          <a:ext cx="1143297" cy="71456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smtClean="0"/>
            <a:t>Relational Data Support</a:t>
          </a:r>
          <a:endParaRPr lang="en-US" sz="1500" kern="1200" dirty="0"/>
        </a:p>
      </dsp:txBody>
      <dsp:txXfrm>
        <a:off x="3080491" y="1807847"/>
        <a:ext cx="1101439" cy="672703"/>
      </dsp:txXfrm>
    </dsp:sp>
    <dsp:sp modelId="{1027FC6B-118B-BF49-ABE2-E5F67F0F0950}">
      <dsp:nvSpPr>
        <dsp:cNvPr id="0" name=""/>
        <dsp:cNvSpPr/>
      </dsp:nvSpPr>
      <dsp:spPr>
        <a:xfrm>
          <a:off x="4560140" y="516"/>
          <a:ext cx="1429122" cy="714561"/>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solidFill>
                <a:srgbClr val="000000"/>
              </a:solidFill>
            </a:rPr>
            <a:t>Query Model</a:t>
          </a:r>
          <a:endParaRPr lang="en-US" sz="2200" kern="1200" dirty="0">
            <a:solidFill>
              <a:srgbClr val="000000"/>
            </a:solidFill>
          </a:endParaRPr>
        </a:p>
      </dsp:txBody>
      <dsp:txXfrm>
        <a:off x="4581069" y="21445"/>
        <a:ext cx="1387264" cy="672703"/>
      </dsp:txXfrm>
    </dsp:sp>
    <dsp:sp modelId="{3082F6A1-F0C5-3141-9FD3-C9D2BA840C38}">
      <dsp:nvSpPr>
        <dsp:cNvPr id="0" name=""/>
        <dsp:cNvSpPr/>
      </dsp:nvSpPr>
      <dsp:spPr>
        <a:xfrm>
          <a:off x="4703052" y="715077"/>
          <a:ext cx="142912" cy="535920"/>
        </a:xfrm>
        <a:custGeom>
          <a:avLst/>
          <a:gdLst/>
          <a:ahLst/>
          <a:cxnLst/>
          <a:rect l="0" t="0" r="0" b="0"/>
          <a:pathLst>
            <a:path>
              <a:moveTo>
                <a:pt x="0" y="0"/>
              </a:moveTo>
              <a:lnTo>
                <a:pt x="0" y="535920"/>
              </a:lnTo>
              <a:lnTo>
                <a:pt x="142912" y="53592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4D34C7B-BA73-9842-92C5-A29B9F01D254}">
      <dsp:nvSpPr>
        <dsp:cNvPr id="0" name=""/>
        <dsp:cNvSpPr/>
      </dsp:nvSpPr>
      <dsp:spPr>
        <a:xfrm>
          <a:off x="4845964" y="893717"/>
          <a:ext cx="1143297" cy="71456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smtClean="0"/>
            <a:t>Query Option</a:t>
          </a:r>
          <a:endParaRPr lang="en-US" sz="1500" kern="1200" dirty="0"/>
        </a:p>
      </dsp:txBody>
      <dsp:txXfrm>
        <a:off x="4866893" y="914646"/>
        <a:ext cx="1101439" cy="672703"/>
      </dsp:txXfrm>
    </dsp:sp>
    <dsp:sp modelId="{0661B61A-52AC-A147-AECD-0D45DD939898}">
      <dsp:nvSpPr>
        <dsp:cNvPr id="0" name=""/>
        <dsp:cNvSpPr/>
      </dsp:nvSpPr>
      <dsp:spPr>
        <a:xfrm>
          <a:off x="4703052" y="715077"/>
          <a:ext cx="142912" cy="1429122"/>
        </a:xfrm>
        <a:custGeom>
          <a:avLst/>
          <a:gdLst/>
          <a:ahLst/>
          <a:cxnLst/>
          <a:rect l="0" t="0" r="0" b="0"/>
          <a:pathLst>
            <a:path>
              <a:moveTo>
                <a:pt x="0" y="0"/>
              </a:moveTo>
              <a:lnTo>
                <a:pt x="0" y="1429122"/>
              </a:lnTo>
              <a:lnTo>
                <a:pt x="142912" y="142912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A67A03E-84F7-B946-90EB-4036D49A1574}">
      <dsp:nvSpPr>
        <dsp:cNvPr id="0" name=""/>
        <dsp:cNvSpPr/>
      </dsp:nvSpPr>
      <dsp:spPr>
        <a:xfrm>
          <a:off x="4845964" y="1786918"/>
          <a:ext cx="1143297" cy="71456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smtClean="0"/>
            <a:t>Text Search Support</a:t>
          </a:r>
          <a:endParaRPr lang="en-US" sz="1500" kern="1200" dirty="0"/>
        </a:p>
      </dsp:txBody>
      <dsp:txXfrm>
        <a:off x="4866893" y="1807847"/>
        <a:ext cx="1101439" cy="672703"/>
      </dsp:txXfrm>
    </dsp:sp>
    <dsp:sp modelId="{435F190D-55D6-384D-AE64-A3130B4482F7}">
      <dsp:nvSpPr>
        <dsp:cNvPr id="0" name=""/>
        <dsp:cNvSpPr/>
      </dsp:nvSpPr>
      <dsp:spPr>
        <a:xfrm>
          <a:off x="4703052" y="715077"/>
          <a:ext cx="142912" cy="2322323"/>
        </a:xfrm>
        <a:custGeom>
          <a:avLst/>
          <a:gdLst/>
          <a:ahLst/>
          <a:cxnLst/>
          <a:rect l="0" t="0" r="0" b="0"/>
          <a:pathLst>
            <a:path>
              <a:moveTo>
                <a:pt x="0" y="0"/>
              </a:moveTo>
              <a:lnTo>
                <a:pt x="0" y="2322323"/>
              </a:lnTo>
              <a:lnTo>
                <a:pt x="142912" y="2322323"/>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809E7D0-93BB-0241-BEFB-A00938ECCEFB}">
      <dsp:nvSpPr>
        <dsp:cNvPr id="0" name=""/>
        <dsp:cNvSpPr/>
      </dsp:nvSpPr>
      <dsp:spPr>
        <a:xfrm>
          <a:off x="4845964" y="2680120"/>
          <a:ext cx="1143297" cy="71456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smtClean="0"/>
            <a:t>Aggregation and Filtering</a:t>
          </a:r>
          <a:endParaRPr lang="en-US" sz="1500" kern="1200" dirty="0"/>
        </a:p>
      </dsp:txBody>
      <dsp:txXfrm>
        <a:off x="4866893" y="2701049"/>
        <a:ext cx="1101439" cy="672703"/>
      </dsp:txXfrm>
    </dsp:sp>
    <dsp:sp modelId="{59AF2AB9-3D07-AC4A-9D35-26C0F801BD3A}">
      <dsp:nvSpPr>
        <dsp:cNvPr id="0" name=""/>
        <dsp:cNvSpPr/>
      </dsp:nvSpPr>
      <dsp:spPr>
        <a:xfrm>
          <a:off x="4703052" y="715077"/>
          <a:ext cx="142912" cy="3215524"/>
        </a:xfrm>
        <a:custGeom>
          <a:avLst/>
          <a:gdLst/>
          <a:ahLst/>
          <a:cxnLst/>
          <a:rect l="0" t="0" r="0" b="0"/>
          <a:pathLst>
            <a:path>
              <a:moveTo>
                <a:pt x="0" y="0"/>
              </a:moveTo>
              <a:lnTo>
                <a:pt x="0" y="3215524"/>
              </a:lnTo>
              <a:lnTo>
                <a:pt x="142912" y="321552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AEBFB08-C0B0-AC41-93D2-24FC239F64A1}">
      <dsp:nvSpPr>
        <dsp:cNvPr id="0" name=""/>
        <dsp:cNvSpPr/>
      </dsp:nvSpPr>
      <dsp:spPr>
        <a:xfrm>
          <a:off x="4845964" y="3573321"/>
          <a:ext cx="1143297" cy="71456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smtClean="0"/>
            <a:t>Indexing</a:t>
          </a:r>
          <a:endParaRPr lang="en-US" sz="1500" kern="1200" dirty="0"/>
        </a:p>
      </dsp:txBody>
      <dsp:txXfrm>
        <a:off x="4866893" y="3594250"/>
        <a:ext cx="1101439" cy="672703"/>
      </dsp:txXfrm>
    </dsp:sp>
    <dsp:sp modelId="{66B9596E-2B93-604C-861B-815845C23B36}">
      <dsp:nvSpPr>
        <dsp:cNvPr id="0" name=""/>
        <dsp:cNvSpPr/>
      </dsp:nvSpPr>
      <dsp:spPr>
        <a:xfrm>
          <a:off x="4703052" y="715077"/>
          <a:ext cx="142912" cy="4108725"/>
        </a:xfrm>
        <a:custGeom>
          <a:avLst/>
          <a:gdLst/>
          <a:ahLst/>
          <a:cxnLst/>
          <a:rect l="0" t="0" r="0" b="0"/>
          <a:pathLst>
            <a:path>
              <a:moveTo>
                <a:pt x="0" y="0"/>
              </a:moveTo>
              <a:lnTo>
                <a:pt x="0" y="4108725"/>
              </a:lnTo>
              <a:lnTo>
                <a:pt x="142912" y="410872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051BC90-0492-0244-A4C3-602E1944A3D9}">
      <dsp:nvSpPr>
        <dsp:cNvPr id="0" name=""/>
        <dsp:cNvSpPr/>
      </dsp:nvSpPr>
      <dsp:spPr>
        <a:xfrm>
          <a:off x="4845964" y="4466522"/>
          <a:ext cx="1143297" cy="71456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smtClean="0"/>
            <a:t>Sorting</a:t>
          </a:r>
          <a:endParaRPr lang="en-US" sz="1500" kern="1200" dirty="0"/>
        </a:p>
      </dsp:txBody>
      <dsp:txXfrm>
        <a:off x="4866893" y="4487451"/>
        <a:ext cx="1101439" cy="672703"/>
      </dsp:txXfrm>
    </dsp:sp>
    <dsp:sp modelId="{EA7D3323-80E2-8245-9B0F-07CD393A0C0F}">
      <dsp:nvSpPr>
        <dsp:cNvPr id="0" name=""/>
        <dsp:cNvSpPr/>
      </dsp:nvSpPr>
      <dsp:spPr>
        <a:xfrm>
          <a:off x="6346542" y="516"/>
          <a:ext cx="1429122" cy="714561"/>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41910" tIns="27940" rIns="41910" bIns="27940" numCol="1" spcCol="1270" anchor="ctr" anchorCtr="0">
          <a:noAutofit/>
        </a:bodyPr>
        <a:lstStyle/>
        <a:p>
          <a:pPr lvl="0" algn="ctr" defTabSz="977900">
            <a:lnSpc>
              <a:spcPct val="90000"/>
            </a:lnSpc>
            <a:spcBef>
              <a:spcPct val="0"/>
            </a:spcBef>
            <a:spcAft>
              <a:spcPct val="35000"/>
            </a:spcAft>
          </a:pPr>
          <a:r>
            <a:rPr lang="en-US" sz="2200" kern="1200" dirty="0" smtClean="0">
              <a:solidFill>
                <a:srgbClr val="000000"/>
              </a:solidFill>
            </a:rPr>
            <a:t>Quality Attributes</a:t>
          </a:r>
          <a:endParaRPr lang="en-US" sz="2200" kern="1200" dirty="0">
            <a:solidFill>
              <a:srgbClr val="000000"/>
            </a:solidFill>
          </a:endParaRPr>
        </a:p>
      </dsp:txBody>
      <dsp:txXfrm>
        <a:off x="6367471" y="21445"/>
        <a:ext cx="1387264" cy="672703"/>
      </dsp:txXfrm>
    </dsp:sp>
    <dsp:sp modelId="{7282EE3B-D3DA-4345-A25C-8FE8C89763CB}">
      <dsp:nvSpPr>
        <dsp:cNvPr id="0" name=""/>
        <dsp:cNvSpPr/>
      </dsp:nvSpPr>
      <dsp:spPr>
        <a:xfrm>
          <a:off x="6489455" y="715077"/>
          <a:ext cx="142912" cy="535920"/>
        </a:xfrm>
        <a:custGeom>
          <a:avLst/>
          <a:gdLst/>
          <a:ahLst/>
          <a:cxnLst/>
          <a:rect l="0" t="0" r="0" b="0"/>
          <a:pathLst>
            <a:path>
              <a:moveTo>
                <a:pt x="0" y="0"/>
              </a:moveTo>
              <a:lnTo>
                <a:pt x="0" y="535920"/>
              </a:lnTo>
              <a:lnTo>
                <a:pt x="142912" y="535920"/>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25EA152-C136-C942-A434-04BEA35B030B}">
      <dsp:nvSpPr>
        <dsp:cNvPr id="0" name=""/>
        <dsp:cNvSpPr/>
      </dsp:nvSpPr>
      <dsp:spPr>
        <a:xfrm>
          <a:off x="6632367" y="893717"/>
          <a:ext cx="1143297" cy="71456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smtClean="0"/>
            <a:t>Scalability</a:t>
          </a:r>
          <a:endParaRPr lang="en-US" sz="1500" kern="1200" dirty="0"/>
        </a:p>
      </dsp:txBody>
      <dsp:txXfrm>
        <a:off x="6653296" y="914646"/>
        <a:ext cx="1101439" cy="672703"/>
      </dsp:txXfrm>
    </dsp:sp>
    <dsp:sp modelId="{5C9B6E93-55AF-034A-9277-358927906AF7}">
      <dsp:nvSpPr>
        <dsp:cNvPr id="0" name=""/>
        <dsp:cNvSpPr/>
      </dsp:nvSpPr>
      <dsp:spPr>
        <a:xfrm>
          <a:off x="6489455" y="715077"/>
          <a:ext cx="142912" cy="1429122"/>
        </a:xfrm>
        <a:custGeom>
          <a:avLst/>
          <a:gdLst/>
          <a:ahLst/>
          <a:cxnLst/>
          <a:rect l="0" t="0" r="0" b="0"/>
          <a:pathLst>
            <a:path>
              <a:moveTo>
                <a:pt x="0" y="0"/>
              </a:moveTo>
              <a:lnTo>
                <a:pt x="0" y="1429122"/>
              </a:lnTo>
              <a:lnTo>
                <a:pt x="142912" y="1429122"/>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117393A-114B-274A-83CD-B6D225491081}">
      <dsp:nvSpPr>
        <dsp:cNvPr id="0" name=""/>
        <dsp:cNvSpPr/>
      </dsp:nvSpPr>
      <dsp:spPr>
        <a:xfrm>
          <a:off x="6632367" y="1786918"/>
          <a:ext cx="1143297" cy="71456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smtClean="0"/>
            <a:t>Persistency</a:t>
          </a:r>
          <a:endParaRPr lang="en-US" sz="1500" kern="1200" dirty="0"/>
        </a:p>
      </dsp:txBody>
      <dsp:txXfrm>
        <a:off x="6653296" y="1807847"/>
        <a:ext cx="1101439" cy="672703"/>
      </dsp:txXfrm>
    </dsp:sp>
    <dsp:sp modelId="{F08551B8-EDFF-4D4C-8AE3-DD4B85A4CDEC}">
      <dsp:nvSpPr>
        <dsp:cNvPr id="0" name=""/>
        <dsp:cNvSpPr/>
      </dsp:nvSpPr>
      <dsp:spPr>
        <a:xfrm>
          <a:off x="6489455" y="715077"/>
          <a:ext cx="142912" cy="2322323"/>
        </a:xfrm>
        <a:custGeom>
          <a:avLst/>
          <a:gdLst/>
          <a:ahLst/>
          <a:cxnLst/>
          <a:rect l="0" t="0" r="0" b="0"/>
          <a:pathLst>
            <a:path>
              <a:moveTo>
                <a:pt x="0" y="0"/>
              </a:moveTo>
              <a:lnTo>
                <a:pt x="0" y="2322323"/>
              </a:lnTo>
              <a:lnTo>
                <a:pt x="142912" y="2322323"/>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F8B2E69-5AED-EC43-9360-B0DD2E9B34DD}">
      <dsp:nvSpPr>
        <dsp:cNvPr id="0" name=""/>
        <dsp:cNvSpPr/>
      </dsp:nvSpPr>
      <dsp:spPr>
        <a:xfrm>
          <a:off x="6632367" y="2680120"/>
          <a:ext cx="1143297" cy="71456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smtClean="0"/>
            <a:t>Security</a:t>
          </a:r>
          <a:endParaRPr lang="en-US" sz="1500" kern="1200" dirty="0"/>
        </a:p>
      </dsp:txBody>
      <dsp:txXfrm>
        <a:off x="6653296" y="2701049"/>
        <a:ext cx="1101439" cy="672703"/>
      </dsp:txXfrm>
    </dsp:sp>
    <dsp:sp modelId="{D3397E8E-0D62-984B-9421-1B43B86D6744}">
      <dsp:nvSpPr>
        <dsp:cNvPr id="0" name=""/>
        <dsp:cNvSpPr/>
      </dsp:nvSpPr>
      <dsp:spPr>
        <a:xfrm>
          <a:off x="6489455" y="715077"/>
          <a:ext cx="142912" cy="3215524"/>
        </a:xfrm>
        <a:custGeom>
          <a:avLst/>
          <a:gdLst/>
          <a:ahLst/>
          <a:cxnLst/>
          <a:rect l="0" t="0" r="0" b="0"/>
          <a:pathLst>
            <a:path>
              <a:moveTo>
                <a:pt x="0" y="0"/>
              </a:moveTo>
              <a:lnTo>
                <a:pt x="0" y="3215524"/>
              </a:lnTo>
              <a:lnTo>
                <a:pt x="142912" y="321552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BDEEBEB-9FDA-4E4E-8FB6-CF15A916B7C4}">
      <dsp:nvSpPr>
        <dsp:cNvPr id="0" name=""/>
        <dsp:cNvSpPr/>
      </dsp:nvSpPr>
      <dsp:spPr>
        <a:xfrm>
          <a:off x="6632367" y="3573321"/>
          <a:ext cx="1143297" cy="714561"/>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8575" tIns="19050" rIns="28575" bIns="19050" numCol="1" spcCol="1270" anchor="ctr" anchorCtr="0">
          <a:noAutofit/>
        </a:bodyPr>
        <a:lstStyle/>
        <a:p>
          <a:pPr lvl="0" algn="ctr" defTabSz="666750">
            <a:lnSpc>
              <a:spcPct val="90000"/>
            </a:lnSpc>
            <a:spcBef>
              <a:spcPct val="0"/>
            </a:spcBef>
            <a:spcAft>
              <a:spcPct val="35000"/>
            </a:spcAft>
          </a:pPr>
          <a:r>
            <a:rPr lang="en-US" sz="1500" kern="1200" dirty="0" smtClean="0"/>
            <a:t>Availability</a:t>
          </a:r>
          <a:endParaRPr lang="en-US" sz="1500" kern="1200" dirty="0"/>
        </a:p>
      </dsp:txBody>
      <dsp:txXfrm>
        <a:off x="6653296" y="3594250"/>
        <a:ext cx="1101439" cy="67270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0891B8-CCDD-9D4D-8C49-82A60E0EB459}">
      <dsp:nvSpPr>
        <dsp:cNvPr id="0" name=""/>
        <dsp:cNvSpPr/>
      </dsp:nvSpPr>
      <dsp:spPr>
        <a:xfrm>
          <a:off x="0" y="0"/>
          <a:ext cx="8686800" cy="2400300"/>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0248EBF-E5E7-D34D-83CE-0E11B2FAC62C}">
      <dsp:nvSpPr>
        <dsp:cNvPr id="0" name=""/>
        <dsp:cNvSpPr/>
      </dsp:nvSpPr>
      <dsp:spPr>
        <a:xfrm>
          <a:off x="262996" y="320040"/>
          <a:ext cx="1897862" cy="1760220"/>
        </a:xfrm>
        <a:prstGeom prst="roundRect">
          <a:avLst>
            <a:gd name="adj" fmla="val 10000"/>
          </a:avLst>
        </a:prstGeom>
        <a:solidFill>
          <a:schemeClr val="accent1">
            <a:tint val="5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09DD10EC-4D5C-A146-B156-7ED27F01E004}">
      <dsp:nvSpPr>
        <dsp:cNvPr id="0" name=""/>
        <dsp:cNvSpPr/>
      </dsp:nvSpPr>
      <dsp:spPr>
        <a:xfrm rot="10800000">
          <a:off x="262996" y="2400299"/>
          <a:ext cx="1897862" cy="2933700"/>
        </a:xfrm>
        <a:prstGeom prst="round2SameRect">
          <a:avLst>
            <a:gd name="adj1" fmla="val 10500"/>
            <a:gd name="adj2" fmla="val 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lvl="0" algn="l" defTabSz="622300">
            <a:lnSpc>
              <a:spcPct val="90000"/>
            </a:lnSpc>
            <a:spcBef>
              <a:spcPct val="0"/>
            </a:spcBef>
            <a:spcAft>
              <a:spcPct val="35000"/>
            </a:spcAft>
          </a:pPr>
          <a:r>
            <a:rPr lang="en-US" sz="1400" kern="1200" dirty="0" smtClean="0">
              <a:solidFill>
                <a:srgbClr val="000000"/>
              </a:solidFill>
            </a:rPr>
            <a:t>- Difficult to model a complex data model such as the TPC-H model.</a:t>
          </a:r>
        </a:p>
        <a:p>
          <a:pPr lvl="0" algn="l" defTabSz="622300">
            <a:lnSpc>
              <a:spcPct val="90000"/>
            </a:lnSpc>
            <a:spcBef>
              <a:spcPct val="0"/>
            </a:spcBef>
            <a:spcAft>
              <a:spcPct val="35000"/>
            </a:spcAft>
          </a:pPr>
          <a:r>
            <a:rPr lang="en-US" sz="1400" kern="1200" dirty="0" smtClean="0">
              <a:solidFill>
                <a:srgbClr val="000000"/>
              </a:solidFill>
            </a:rPr>
            <a:t>-  Expected since it isn’t designed for that.</a:t>
          </a:r>
        </a:p>
        <a:p>
          <a:pPr lvl="0" algn="l" defTabSz="622300">
            <a:lnSpc>
              <a:spcPct val="90000"/>
            </a:lnSpc>
            <a:spcBef>
              <a:spcPct val="0"/>
            </a:spcBef>
            <a:spcAft>
              <a:spcPct val="35000"/>
            </a:spcAft>
          </a:pPr>
          <a:r>
            <a:rPr lang="en-US" sz="1400" kern="1200" dirty="0" smtClean="0">
              <a:solidFill>
                <a:srgbClr val="000000"/>
              </a:solidFill>
            </a:rPr>
            <a:t>- Small version of the TPC-H model was used.</a:t>
          </a:r>
        </a:p>
        <a:p>
          <a:pPr lvl="0" algn="l" defTabSz="622300">
            <a:lnSpc>
              <a:spcPct val="90000"/>
            </a:lnSpc>
            <a:spcBef>
              <a:spcPct val="0"/>
            </a:spcBef>
            <a:spcAft>
              <a:spcPct val="35000"/>
            </a:spcAft>
          </a:pPr>
          <a:endParaRPr lang="en-US" sz="1400" kern="1200" dirty="0" smtClean="0">
            <a:solidFill>
              <a:srgbClr val="000000"/>
            </a:solidFill>
          </a:endParaRPr>
        </a:p>
      </dsp:txBody>
      <dsp:txXfrm rot="10800000">
        <a:off x="321362" y="2400299"/>
        <a:ext cx="1781130" cy="2875334"/>
      </dsp:txXfrm>
    </dsp:sp>
    <dsp:sp modelId="{E31D4C61-3082-544E-9477-4FBF95FF0212}">
      <dsp:nvSpPr>
        <dsp:cNvPr id="0" name=""/>
        <dsp:cNvSpPr/>
      </dsp:nvSpPr>
      <dsp:spPr>
        <a:xfrm>
          <a:off x="2350644" y="320040"/>
          <a:ext cx="1897862" cy="1760220"/>
        </a:xfrm>
        <a:prstGeom prst="roundRect">
          <a:avLst>
            <a:gd name="adj" fmla="val 10000"/>
          </a:avLst>
        </a:prstGeom>
        <a:solidFill>
          <a:schemeClr val="accent1">
            <a:tint val="5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42D06965-2A7E-F24A-A781-C5111C1DA890}">
      <dsp:nvSpPr>
        <dsp:cNvPr id="0" name=""/>
        <dsp:cNvSpPr/>
      </dsp:nvSpPr>
      <dsp:spPr>
        <a:xfrm rot="10800000">
          <a:off x="2350644" y="2400299"/>
          <a:ext cx="1897862" cy="2933700"/>
        </a:xfrm>
        <a:prstGeom prst="round2SameRect">
          <a:avLst>
            <a:gd name="adj1" fmla="val 10500"/>
            <a:gd name="adj2" fmla="val 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lvl="0" algn="l" defTabSz="622300">
            <a:lnSpc>
              <a:spcPct val="90000"/>
            </a:lnSpc>
            <a:spcBef>
              <a:spcPct val="0"/>
            </a:spcBef>
            <a:spcAft>
              <a:spcPct val="35000"/>
            </a:spcAft>
          </a:pPr>
          <a:r>
            <a:rPr lang="en-US" sz="1400" kern="1200" dirty="0" smtClean="0">
              <a:solidFill>
                <a:srgbClr val="000000"/>
              </a:solidFill>
            </a:rPr>
            <a:t>- Flexible modeling, many possibilities.</a:t>
          </a:r>
        </a:p>
        <a:p>
          <a:pPr lvl="0" algn="l" defTabSz="622300">
            <a:lnSpc>
              <a:spcPct val="90000"/>
            </a:lnSpc>
            <a:spcBef>
              <a:spcPct val="0"/>
            </a:spcBef>
            <a:spcAft>
              <a:spcPct val="35000"/>
            </a:spcAft>
          </a:pPr>
          <a:r>
            <a:rPr lang="en-US" sz="1400" kern="1200" dirty="0" smtClean="0">
              <a:solidFill>
                <a:srgbClr val="000000"/>
              </a:solidFill>
            </a:rPr>
            <a:t>- </a:t>
          </a:r>
          <a:r>
            <a:rPr lang="en-US" sz="1400" kern="1200" dirty="0" smtClean="0">
              <a:solidFill>
                <a:srgbClr val="000000"/>
              </a:solidFill>
            </a:rPr>
            <a:t>Denormalized </a:t>
          </a:r>
          <a:r>
            <a:rPr lang="en-US" sz="1400" kern="1200" dirty="0" smtClean="0">
              <a:solidFill>
                <a:srgbClr val="000000"/>
              </a:solidFill>
            </a:rPr>
            <a:t>approach used.</a:t>
          </a:r>
        </a:p>
        <a:p>
          <a:pPr lvl="0" algn="l" defTabSz="622300">
            <a:lnSpc>
              <a:spcPct val="90000"/>
            </a:lnSpc>
            <a:spcBef>
              <a:spcPct val="0"/>
            </a:spcBef>
            <a:spcAft>
              <a:spcPct val="35000"/>
            </a:spcAft>
          </a:pPr>
          <a:r>
            <a:rPr lang="en-US" sz="1400" kern="1200" dirty="0" smtClean="0">
              <a:solidFill>
                <a:srgbClr val="000000"/>
              </a:solidFill>
            </a:rPr>
            <a:t>- One document embedding all other entities.</a:t>
          </a:r>
          <a:endParaRPr lang="en-US" sz="1400" kern="1200" dirty="0">
            <a:solidFill>
              <a:srgbClr val="000000"/>
            </a:solidFill>
          </a:endParaRPr>
        </a:p>
      </dsp:txBody>
      <dsp:txXfrm rot="10800000">
        <a:off x="2409010" y="2400299"/>
        <a:ext cx="1781130" cy="2875334"/>
      </dsp:txXfrm>
    </dsp:sp>
    <dsp:sp modelId="{C4A8E661-52FC-B84D-8F22-08027AD7C0C7}">
      <dsp:nvSpPr>
        <dsp:cNvPr id="0" name=""/>
        <dsp:cNvSpPr/>
      </dsp:nvSpPr>
      <dsp:spPr>
        <a:xfrm>
          <a:off x="4438293" y="320040"/>
          <a:ext cx="1897862" cy="1760220"/>
        </a:xfrm>
        <a:prstGeom prst="roundRect">
          <a:avLst>
            <a:gd name="adj" fmla="val 10000"/>
          </a:avLst>
        </a:prstGeom>
        <a:solidFill>
          <a:schemeClr val="accent1">
            <a:tint val="5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1B1C7468-F2F8-3D43-B85F-A1F0D377EC2F}">
      <dsp:nvSpPr>
        <dsp:cNvPr id="0" name=""/>
        <dsp:cNvSpPr/>
      </dsp:nvSpPr>
      <dsp:spPr>
        <a:xfrm rot="10800000">
          <a:off x="4438293" y="2400299"/>
          <a:ext cx="1897862" cy="2933700"/>
        </a:xfrm>
        <a:prstGeom prst="round2SameRect">
          <a:avLst>
            <a:gd name="adj1" fmla="val 10500"/>
            <a:gd name="adj2" fmla="val 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lvl="0" algn="l" defTabSz="622300">
            <a:lnSpc>
              <a:spcPct val="90000"/>
            </a:lnSpc>
            <a:spcBef>
              <a:spcPct val="0"/>
            </a:spcBef>
            <a:spcAft>
              <a:spcPct val="35000"/>
            </a:spcAft>
          </a:pPr>
          <a:r>
            <a:rPr lang="en-US" sz="1400" kern="1200" dirty="0" smtClean="0">
              <a:solidFill>
                <a:srgbClr val="000000"/>
              </a:solidFill>
            </a:rPr>
            <a:t>- Data model is around the queries.</a:t>
          </a:r>
        </a:p>
        <a:p>
          <a:pPr lvl="0" algn="l" defTabSz="622300">
            <a:lnSpc>
              <a:spcPct val="90000"/>
            </a:lnSpc>
            <a:spcBef>
              <a:spcPct val="0"/>
            </a:spcBef>
            <a:spcAft>
              <a:spcPct val="35000"/>
            </a:spcAft>
          </a:pPr>
          <a:r>
            <a:rPr lang="en-US" sz="1400" kern="1200" dirty="0" smtClean="0">
              <a:solidFill>
                <a:srgbClr val="000000"/>
              </a:solidFill>
            </a:rPr>
            <a:t>- Three tables for the three TPC-H queries.</a:t>
          </a:r>
          <a:endParaRPr lang="en-US" sz="1400" kern="1200" dirty="0">
            <a:solidFill>
              <a:srgbClr val="000000"/>
            </a:solidFill>
          </a:endParaRPr>
        </a:p>
      </dsp:txBody>
      <dsp:txXfrm rot="10800000">
        <a:off x="4496659" y="2400299"/>
        <a:ext cx="1781130" cy="2875334"/>
      </dsp:txXfrm>
    </dsp:sp>
    <dsp:sp modelId="{9BBDAE0C-CA90-8C4E-B733-683D2D46D9CB}">
      <dsp:nvSpPr>
        <dsp:cNvPr id="0" name=""/>
        <dsp:cNvSpPr/>
      </dsp:nvSpPr>
      <dsp:spPr>
        <a:xfrm>
          <a:off x="6525941" y="320040"/>
          <a:ext cx="1897862" cy="1760220"/>
        </a:xfrm>
        <a:prstGeom prst="roundRect">
          <a:avLst>
            <a:gd name="adj" fmla="val 10000"/>
          </a:avLst>
        </a:prstGeom>
        <a:solidFill>
          <a:schemeClr val="accent1">
            <a:tint val="5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2DC019D6-3B71-C94D-839A-2C3C5228D798}">
      <dsp:nvSpPr>
        <dsp:cNvPr id="0" name=""/>
        <dsp:cNvSpPr/>
      </dsp:nvSpPr>
      <dsp:spPr>
        <a:xfrm rot="10800000">
          <a:off x="6525941" y="2400299"/>
          <a:ext cx="1897862" cy="2933700"/>
        </a:xfrm>
        <a:prstGeom prst="round2SameRect">
          <a:avLst>
            <a:gd name="adj1" fmla="val 10500"/>
            <a:gd name="adj2" fmla="val 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lvl="0" algn="l" defTabSz="622300">
            <a:lnSpc>
              <a:spcPct val="90000"/>
            </a:lnSpc>
            <a:spcBef>
              <a:spcPct val="0"/>
            </a:spcBef>
            <a:spcAft>
              <a:spcPct val="35000"/>
            </a:spcAft>
          </a:pPr>
          <a:r>
            <a:rPr lang="en-US" sz="1400" kern="1200" dirty="0" smtClean="0">
              <a:solidFill>
                <a:srgbClr val="000000"/>
              </a:solidFill>
            </a:rPr>
            <a:t>- Simply converted to nodes and relationships.</a:t>
          </a:r>
        </a:p>
        <a:p>
          <a:pPr lvl="0" algn="l" defTabSz="622300">
            <a:lnSpc>
              <a:spcPct val="90000"/>
            </a:lnSpc>
            <a:spcBef>
              <a:spcPct val="0"/>
            </a:spcBef>
            <a:spcAft>
              <a:spcPct val="35000"/>
            </a:spcAft>
          </a:pPr>
          <a:r>
            <a:rPr lang="en-US" sz="1400" kern="1200" dirty="0" smtClean="0">
              <a:solidFill>
                <a:srgbClr val="000000"/>
              </a:solidFill>
            </a:rPr>
            <a:t>- Data stored as properties.</a:t>
          </a:r>
        </a:p>
        <a:p>
          <a:pPr lvl="0" algn="l" defTabSz="622300">
            <a:lnSpc>
              <a:spcPct val="90000"/>
            </a:lnSpc>
            <a:spcBef>
              <a:spcPct val="0"/>
            </a:spcBef>
            <a:spcAft>
              <a:spcPct val="35000"/>
            </a:spcAft>
          </a:pPr>
          <a:r>
            <a:rPr lang="en-US" sz="1400" kern="1200" dirty="0" smtClean="0">
              <a:solidFill>
                <a:srgbClr val="000000"/>
              </a:solidFill>
            </a:rPr>
            <a:t>- Labels for table names.</a:t>
          </a:r>
        </a:p>
        <a:p>
          <a:pPr lvl="0" algn="l" defTabSz="622300">
            <a:lnSpc>
              <a:spcPct val="90000"/>
            </a:lnSpc>
            <a:spcBef>
              <a:spcPct val="0"/>
            </a:spcBef>
            <a:spcAft>
              <a:spcPct val="35000"/>
            </a:spcAft>
          </a:pPr>
          <a:r>
            <a:rPr lang="en-US" sz="1400" kern="1200" dirty="0" smtClean="0">
              <a:solidFill>
                <a:srgbClr val="000000"/>
              </a:solidFill>
            </a:rPr>
            <a:t>- Relationship types for each relationship.</a:t>
          </a:r>
          <a:endParaRPr lang="en-US" sz="1400" kern="1200" dirty="0">
            <a:solidFill>
              <a:srgbClr val="000000"/>
            </a:solidFill>
          </a:endParaRPr>
        </a:p>
      </dsp:txBody>
      <dsp:txXfrm rot="10800000">
        <a:off x="6584307" y="2400299"/>
        <a:ext cx="1781130" cy="287533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0891B8-CCDD-9D4D-8C49-82A60E0EB459}">
      <dsp:nvSpPr>
        <dsp:cNvPr id="0" name=""/>
        <dsp:cNvSpPr/>
      </dsp:nvSpPr>
      <dsp:spPr>
        <a:xfrm>
          <a:off x="0" y="0"/>
          <a:ext cx="8686800" cy="2500763"/>
        </a:xfrm>
        <a:prstGeom prst="roundRect">
          <a:avLst>
            <a:gd name="adj" fmla="val 10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F0248EBF-E5E7-D34D-83CE-0E11B2FAC62C}">
      <dsp:nvSpPr>
        <dsp:cNvPr id="0" name=""/>
        <dsp:cNvSpPr/>
      </dsp:nvSpPr>
      <dsp:spPr>
        <a:xfrm>
          <a:off x="262996" y="333435"/>
          <a:ext cx="1897862" cy="1833893"/>
        </a:xfrm>
        <a:prstGeom prst="roundRect">
          <a:avLst>
            <a:gd name="adj" fmla="val 10000"/>
          </a:avLst>
        </a:prstGeom>
        <a:solidFill>
          <a:schemeClr val="accent1">
            <a:tint val="5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09DD10EC-4D5C-A146-B156-7ED27F01E004}">
      <dsp:nvSpPr>
        <dsp:cNvPr id="0" name=""/>
        <dsp:cNvSpPr/>
      </dsp:nvSpPr>
      <dsp:spPr>
        <a:xfrm rot="10800000">
          <a:off x="262996" y="2500763"/>
          <a:ext cx="1897862" cy="3056489"/>
        </a:xfrm>
        <a:prstGeom prst="round2SameRect">
          <a:avLst>
            <a:gd name="adj1" fmla="val 10500"/>
            <a:gd name="adj2" fmla="val 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lvl="0" algn="l" defTabSz="622300">
            <a:lnSpc>
              <a:spcPct val="90000"/>
            </a:lnSpc>
            <a:spcBef>
              <a:spcPct val="0"/>
            </a:spcBef>
            <a:spcAft>
              <a:spcPct val="35000"/>
            </a:spcAft>
          </a:pPr>
          <a:r>
            <a:rPr lang="en-US" sz="1400" kern="1200" dirty="0" smtClean="0">
              <a:solidFill>
                <a:srgbClr val="000000"/>
              </a:solidFill>
            </a:rPr>
            <a:t>- Challenging to write queries on relational model.</a:t>
          </a:r>
        </a:p>
        <a:p>
          <a:pPr lvl="0" algn="l" defTabSz="622300">
            <a:lnSpc>
              <a:spcPct val="90000"/>
            </a:lnSpc>
            <a:spcBef>
              <a:spcPct val="0"/>
            </a:spcBef>
            <a:spcAft>
              <a:spcPct val="35000"/>
            </a:spcAft>
          </a:pPr>
          <a:r>
            <a:rPr lang="en-US" sz="1400" kern="1200" dirty="0" smtClean="0">
              <a:solidFill>
                <a:srgbClr val="000000"/>
              </a:solidFill>
            </a:rPr>
            <a:t>- Client-Side code complexity.</a:t>
          </a:r>
        </a:p>
        <a:p>
          <a:pPr lvl="0" algn="l" defTabSz="622300">
            <a:lnSpc>
              <a:spcPct val="90000"/>
            </a:lnSpc>
            <a:spcBef>
              <a:spcPct val="0"/>
            </a:spcBef>
            <a:spcAft>
              <a:spcPct val="35000"/>
            </a:spcAft>
          </a:pPr>
          <a:r>
            <a:rPr lang="en-US" sz="1400" kern="1200" dirty="0" smtClean="0">
              <a:solidFill>
                <a:srgbClr val="000000"/>
              </a:solidFill>
            </a:rPr>
            <a:t>- Manually handling joins.</a:t>
          </a:r>
        </a:p>
        <a:p>
          <a:pPr lvl="0" algn="l" defTabSz="622300">
            <a:lnSpc>
              <a:spcPct val="90000"/>
            </a:lnSpc>
            <a:spcBef>
              <a:spcPct val="0"/>
            </a:spcBef>
            <a:spcAft>
              <a:spcPct val="35000"/>
            </a:spcAft>
          </a:pPr>
          <a:r>
            <a:rPr lang="en-US" sz="1400" kern="1200" dirty="0" smtClean="0">
              <a:solidFill>
                <a:srgbClr val="000000"/>
              </a:solidFill>
            </a:rPr>
            <a:t>- Expected since it isn’t meant for complex queries</a:t>
          </a:r>
          <a:r>
            <a:rPr lang="en-US" sz="1400" kern="1200" dirty="0" smtClean="0">
              <a:solidFill>
                <a:srgbClr val="000000"/>
              </a:solidFill>
            </a:rPr>
            <a:t>.</a:t>
          </a:r>
        </a:p>
        <a:p>
          <a:pPr lvl="0" algn="l" defTabSz="622300">
            <a:lnSpc>
              <a:spcPct val="90000"/>
            </a:lnSpc>
            <a:spcBef>
              <a:spcPct val="0"/>
            </a:spcBef>
            <a:spcAft>
              <a:spcPct val="35000"/>
            </a:spcAft>
          </a:pPr>
          <a:r>
            <a:rPr lang="en-US" sz="1400" kern="1200" dirty="0" smtClean="0">
              <a:solidFill>
                <a:srgbClr val="000000"/>
              </a:solidFill>
            </a:rPr>
            <a:t>- Many follow-up queries for relationships.</a:t>
          </a:r>
          <a:endParaRPr lang="en-US" sz="1400" kern="1200" dirty="0" smtClean="0">
            <a:solidFill>
              <a:srgbClr val="000000"/>
            </a:solidFill>
          </a:endParaRPr>
        </a:p>
      </dsp:txBody>
      <dsp:txXfrm rot="10800000">
        <a:off x="321362" y="2500763"/>
        <a:ext cx="1781130" cy="2998123"/>
      </dsp:txXfrm>
    </dsp:sp>
    <dsp:sp modelId="{E31D4C61-3082-544E-9477-4FBF95FF0212}">
      <dsp:nvSpPr>
        <dsp:cNvPr id="0" name=""/>
        <dsp:cNvSpPr/>
      </dsp:nvSpPr>
      <dsp:spPr>
        <a:xfrm>
          <a:off x="2350644" y="333435"/>
          <a:ext cx="1897862" cy="1833893"/>
        </a:xfrm>
        <a:prstGeom prst="roundRect">
          <a:avLst>
            <a:gd name="adj" fmla="val 10000"/>
          </a:avLst>
        </a:prstGeom>
        <a:solidFill>
          <a:schemeClr val="accent1">
            <a:tint val="5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42D06965-2A7E-F24A-A781-C5111C1DA890}">
      <dsp:nvSpPr>
        <dsp:cNvPr id="0" name=""/>
        <dsp:cNvSpPr/>
      </dsp:nvSpPr>
      <dsp:spPr>
        <a:xfrm rot="10800000">
          <a:off x="2350644" y="2500763"/>
          <a:ext cx="1897862" cy="3056489"/>
        </a:xfrm>
        <a:prstGeom prst="round2SameRect">
          <a:avLst>
            <a:gd name="adj1" fmla="val 10500"/>
            <a:gd name="adj2" fmla="val 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lvl="0" algn="l" defTabSz="622300">
            <a:lnSpc>
              <a:spcPct val="90000"/>
            </a:lnSpc>
            <a:spcBef>
              <a:spcPct val="0"/>
            </a:spcBef>
            <a:spcAft>
              <a:spcPct val="35000"/>
            </a:spcAft>
          </a:pPr>
          <a:r>
            <a:rPr lang="en-US" sz="1400" kern="1200" dirty="0" smtClean="0">
              <a:solidFill>
                <a:srgbClr val="000000"/>
              </a:solidFill>
            </a:rPr>
            <a:t>- </a:t>
          </a:r>
          <a:r>
            <a:rPr lang="en-US" sz="1400" kern="1200" dirty="0" smtClean="0">
              <a:solidFill>
                <a:srgbClr val="000000"/>
              </a:solidFill>
            </a:rPr>
            <a:t>Difficult and time-consuming. Very big equivalent queries.</a:t>
          </a:r>
        </a:p>
        <a:p>
          <a:pPr lvl="0" algn="l" defTabSz="622300">
            <a:lnSpc>
              <a:spcPct val="90000"/>
            </a:lnSpc>
            <a:spcBef>
              <a:spcPct val="0"/>
            </a:spcBef>
            <a:spcAft>
              <a:spcPct val="35000"/>
            </a:spcAft>
          </a:pPr>
          <a:r>
            <a:rPr lang="en-US" sz="1400" kern="1200" dirty="0" smtClean="0">
              <a:solidFill>
                <a:srgbClr val="000000"/>
              </a:solidFill>
            </a:rPr>
            <a:t>-Aggregation and queries are executed at the collection level.</a:t>
          </a:r>
        </a:p>
        <a:p>
          <a:pPr lvl="0" algn="l" defTabSz="622300">
            <a:lnSpc>
              <a:spcPct val="90000"/>
            </a:lnSpc>
            <a:spcBef>
              <a:spcPct val="0"/>
            </a:spcBef>
            <a:spcAft>
              <a:spcPct val="35000"/>
            </a:spcAft>
          </a:pPr>
          <a:r>
            <a:rPr lang="en-US" sz="1400" kern="1200" dirty="0" smtClean="0">
              <a:solidFill>
                <a:srgbClr val="000000"/>
              </a:solidFill>
            </a:rPr>
            <a:t>- Was possible to achieve the same requirements as the TPC-H queries.</a:t>
          </a:r>
          <a:endParaRPr lang="en-US" sz="1400" kern="1200" dirty="0">
            <a:solidFill>
              <a:srgbClr val="000000"/>
            </a:solidFill>
          </a:endParaRPr>
        </a:p>
      </dsp:txBody>
      <dsp:txXfrm rot="10800000">
        <a:off x="2409010" y="2500763"/>
        <a:ext cx="1781130" cy="2998123"/>
      </dsp:txXfrm>
    </dsp:sp>
    <dsp:sp modelId="{C4A8E661-52FC-B84D-8F22-08027AD7C0C7}">
      <dsp:nvSpPr>
        <dsp:cNvPr id="0" name=""/>
        <dsp:cNvSpPr/>
      </dsp:nvSpPr>
      <dsp:spPr>
        <a:xfrm>
          <a:off x="4438293" y="333435"/>
          <a:ext cx="1897862" cy="1833893"/>
        </a:xfrm>
        <a:prstGeom prst="roundRect">
          <a:avLst>
            <a:gd name="adj" fmla="val 10000"/>
          </a:avLst>
        </a:prstGeom>
        <a:solidFill>
          <a:schemeClr val="accent1">
            <a:tint val="5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1B1C7468-F2F8-3D43-B85F-A1F0D377EC2F}">
      <dsp:nvSpPr>
        <dsp:cNvPr id="0" name=""/>
        <dsp:cNvSpPr/>
      </dsp:nvSpPr>
      <dsp:spPr>
        <a:xfrm rot="10800000">
          <a:off x="4438293" y="2500763"/>
          <a:ext cx="1897862" cy="3056489"/>
        </a:xfrm>
        <a:prstGeom prst="round2SameRect">
          <a:avLst>
            <a:gd name="adj1" fmla="val 10500"/>
            <a:gd name="adj2" fmla="val 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lvl="0" algn="l" defTabSz="622300">
            <a:lnSpc>
              <a:spcPct val="90000"/>
            </a:lnSpc>
            <a:spcBef>
              <a:spcPct val="0"/>
            </a:spcBef>
            <a:spcAft>
              <a:spcPct val="35000"/>
            </a:spcAft>
          </a:pPr>
          <a:r>
            <a:rPr lang="en-US" sz="1400" kern="1200" dirty="0" smtClean="0">
              <a:solidFill>
                <a:srgbClr val="000000"/>
              </a:solidFill>
            </a:rPr>
            <a:t>- Easy to write queries (SQL-similar syntax).</a:t>
          </a:r>
        </a:p>
        <a:p>
          <a:pPr lvl="0" algn="l" defTabSz="622300">
            <a:lnSpc>
              <a:spcPct val="90000"/>
            </a:lnSpc>
            <a:spcBef>
              <a:spcPct val="0"/>
            </a:spcBef>
            <a:spcAft>
              <a:spcPct val="35000"/>
            </a:spcAft>
          </a:pPr>
          <a:r>
            <a:rPr lang="en-US" sz="1400" kern="1200" dirty="0" smtClean="0">
              <a:solidFill>
                <a:srgbClr val="000000"/>
              </a:solidFill>
            </a:rPr>
            <a:t>- </a:t>
          </a:r>
          <a:r>
            <a:rPr lang="en-US" sz="1400" kern="1200" dirty="0" smtClean="0">
              <a:solidFill>
                <a:srgbClr val="000000"/>
              </a:solidFill>
            </a:rPr>
            <a:t>Query, Aggregation, and sorting limitations</a:t>
          </a:r>
          <a:r>
            <a:rPr lang="en-US" sz="1400" kern="1200" dirty="0" smtClean="0">
              <a:solidFill>
                <a:srgbClr val="000000"/>
              </a:solidFill>
            </a:rPr>
            <a:t>.</a:t>
          </a:r>
        </a:p>
        <a:p>
          <a:pPr lvl="0" algn="l" defTabSz="622300">
            <a:lnSpc>
              <a:spcPct val="90000"/>
            </a:lnSpc>
            <a:spcBef>
              <a:spcPct val="0"/>
            </a:spcBef>
            <a:spcAft>
              <a:spcPct val="35000"/>
            </a:spcAft>
          </a:pPr>
          <a:r>
            <a:rPr lang="en-US" sz="1400" kern="1200" dirty="0" smtClean="0">
              <a:solidFill>
                <a:srgbClr val="000000"/>
              </a:solidFill>
            </a:rPr>
            <a:t>- Not possible to achieve the same requirements as the TPC-H queries.</a:t>
          </a:r>
          <a:endParaRPr lang="en-US" sz="1400" kern="1200" dirty="0">
            <a:solidFill>
              <a:srgbClr val="000000"/>
            </a:solidFill>
          </a:endParaRPr>
        </a:p>
      </dsp:txBody>
      <dsp:txXfrm rot="10800000">
        <a:off x="4496659" y="2500763"/>
        <a:ext cx="1781130" cy="2998123"/>
      </dsp:txXfrm>
    </dsp:sp>
    <dsp:sp modelId="{9BBDAE0C-CA90-8C4E-B733-683D2D46D9CB}">
      <dsp:nvSpPr>
        <dsp:cNvPr id="0" name=""/>
        <dsp:cNvSpPr/>
      </dsp:nvSpPr>
      <dsp:spPr>
        <a:xfrm>
          <a:off x="6525941" y="333435"/>
          <a:ext cx="1897862" cy="1833893"/>
        </a:xfrm>
        <a:prstGeom prst="roundRect">
          <a:avLst>
            <a:gd name="adj" fmla="val 10000"/>
          </a:avLst>
        </a:prstGeom>
        <a:solidFill>
          <a:schemeClr val="accent1">
            <a:tint val="5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2DC019D6-3B71-C94D-839A-2C3C5228D798}">
      <dsp:nvSpPr>
        <dsp:cNvPr id="0" name=""/>
        <dsp:cNvSpPr/>
      </dsp:nvSpPr>
      <dsp:spPr>
        <a:xfrm rot="10800000">
          <a:off x="6525941" y="2500763"/>
          <a:ext cx="1897862" cy="3056489"/>
        </a:xfrm>
        <a:prstGeom prst="round2SameRect">
          <a:avLst>
            <a:gd name="adj1" fmla="val 10500"/>
            <a:gd name="adj2" fmla="val 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99568" tIns="99568" rIns="99568" bIns="99568" numCol="1" spcCol="1270" anchor="t" anchorCtr="0">
          <a:noAutofit/>
        </a:bodyPr>
        <a:lstStyle/>
        <a:p>
          <a:pPr lvl="0" algn="l" defTabSz="622300">
            <a:lnSpc>
              <a:spcPct val="90000"/>
            </a:lnSpc>
            <a:spcBef>
              <a:spcPct val="0"/>
            </a:spcBef>
            <a:spcAft>
              <a:spcPct val="35000"/>
            </a:spcAft>
          </a:pPr>
          <a:r>
            <a:rPr lang="en-US" sz="1400" kern="1200" dirty="0" smtClean="0">
              <a:solidFill>
                <a:srgbClr val="000000"/>
              </a:solidFill>
            </a:rPr>
            <a:t>- Straightforward to write the TPC-H queries using Cypher.</a:t>
          </a:r>
        </a:p>
        <a:p>
          <a:pPr lvl="0" algn="l" defTabSz="622300">
            <a:lnSpc>
              <a:spcPct val="90000"/>
            </a:lnSpc>
            <a:spcBef>
              <a:spcPct val="0"/>
            </a:spcBef>
            <a:spcAft>
              <a:spcPct val="35000"/>
            </a:spcAft>
          </a:pPr>
          <a:r>
            <a:rPr lang="en-US" sz="1400" kern="1200" dirty="0" smtClean="0">
              <a:solidFill>
                <a:srgbClr val="000000"/>
              </a:solidFill>
            </a:rPr>
            <a:t>- </a:t>
          </a:r>
          <a:r>
            <a:rPr lang="en-US" sz="1400" kern="1200" dirty="0" smtClean="0">
              <a:solidFill>
                <a:srgbClr val="000000"/>
              </a:solidFill>
            </a:rPr>
            <a:t>Equivalent Cypher queries are shorter (group-by Clause not required) </a:t>
          </a:r>
          <a:endParaRPr lang="en-US" sz="1400" kern="1200" dirty="0" smtClean="0">
            <a:solidFill>
              <a:srgbClr val="000000"/>
            </a:solidFill>
          </a:endParaRPr>
        </a:p>
        <a:p>
          <a:pPr lvl="0" algn="l" defTabSz="622300">
            <a:lnSpc>
              <a:spcPct val="90000"/>
            </a:lnSpc>
            <a:spcBef>
              <a:spcPct val="0"/>
            </a:spcBef>
            <a:spcAft>
              <a:spcPct val="35000"/>
            </a:spcAft>
          </a:pPr>
          <a:r>
            <a:rPr lang="en-US" sz="1400" kern="1200" dirty="0" smtClean="0">
              <a:solidFill>
                <a:srgbClr val="000000"/>
              </a:solidFill>
            </a:rPr>
            <a:t>- No date support.</a:t>
          </a:r>
        </a:p>
        <a:p>
          <a:pPr lvl="0" algn="l" defTabSz="622300">
            <a:lnSpc>
              <a:spcPct val="90000"/>
            </a:lnSpc>
            <a:spcBef>
              <a:spcPct val="0"/>
            </a:spcBef>
            <a:spcAft>
              <a:spcPct val="35000"/>
            </a:spcAft>
          </a:pPr>
          <a:r>
            <a:rPr lang="en-US" sz="1400" kern="1200" dirty="0" smtClean="0">
              <a:solidFill>
                <a:srgbClr val="000000"/>
              </a:solidFill>
            </a:rPr>
            <a:t>- The same requirements of the TPC-H queries were achieved.</a:t>
          </a:r>
          <a:endParaRPr lang="en-US" sz="1400" kern="1200" dirty="0" smtClean="0">
            <a:solidFill>
              <a:srgbClr val="000000"/>
            </a:solidFill>
          </a:endParaRPr>
        </a:p>
      </dsp:txBody>
      <dsp:txXfrm rot="10800000">
        <a:off x="6584307" y="2500763"/>
        <a:ext cx="1781130" cy="299812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8FB0CF3-7D1B-E84A-A23D-488F88AFD94E}">
      <dsp:nvSpPr>
        <dsp:cNvPr id="0" name=""/>
        <dsp:cNvSpPr/>
      </dsp:nvSpPr>
      <dsp:spPr>
        <a:xfrm>
          <a:off x="2112" y="0"/>
          <a:ext cx="2073082" cy="54864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Data Related Factors</a:t>
          </a:r>
          <a:endParaRPr lang="en-US" sz="2600" kern="1200" dirty="0"/>
        </a:p>
      </dsp:txBody>
      <dsp:txXfrm>
        <a:off x="2112" y="0"/>
        <a:ext cx="2073082" cy="1645920"/>
      </dsp:txXfrm>
    </dsp:sp>
    <dsp:sp modelId="{FFECB55A-3F67-224F-BCD1-78488B52B3EE}">
      <dsp:nvSpPr>
        <dsp:cNvPr id="0" name=""/>
        <dsp:cNvSpPr/>
      </dsp:nvSpPr>
      <dsp:spPr>
        <a:xfrm>
          <a:off x="209420" y="1646388"/>
          <a:ext cx="1658466" cy="1077857"/>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solidFill>
            </a:rPr>
            <a:t>Data Complexity</a:t>
          </a:r>
          <a:endParaRPr lang="en-US" sz="1400" kern="1200" dirty="0">
            <a:solidFill>
              <a:srgbClr val="000000"/>
            </a:solidFill>
          </a:endParaRPr>
        </a:p>
      </dsp:txBody>
      <dsp:txXfrm>
        <a:off x="240989" y="1677957"/>
        <a:ext cx="1595328" cy="1014719"/>
      </dsp:txXfrm>
    </dsp:sp>
    <dsp:sp modelId="{08B2AD5E-2D76-D64F-8A0B-89E6FD967BE1}">
      <dsp:nvSpPr>
        <dsp:cNvPr id="0" name=""/>
        <dsp:cNvSpPr/>
      </dsp:nvSpPr>
      <dsp:spPr>
        <a:xfrm>
          <a:off x="209420" y="2890071"/>
          <a:ext cx="1658466" cy="1077857"/>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solidFill>
            </a:rPr>
            <a:t>Data Access Patterns</a:t>
          </a:r>
          <a:endParaRPr lang="en-US" sz="1400" kern="1200" dirty="0">
            <a:solidFill>
              <a:srgbClr val="000000"/>
            </a:solidFill>
          </a:endParaRPr>
        </a:p>
      </dsp:txBody>
      <dsp:txXfrm>
        <a:off x="240989" y="2921640"/>
        <a:ext cx="1595328" cy="1014719"/>
      </dsp:txXfrm>
    </dsp:sp>
    <dsp:sp modelId="{5BF78C87-5798-0448-BAAD-8ABC0899825A}">
      <dsp:nvSpPr>
        <dsp:cNvPr id="0" name=""/>
        <dsp:cNvSpPr/>
      </dsp:nvSpPr>
      <dsp:spPr>
        <a:xfrm>
          <a:off x="209420" y="4133753"/>
          <a:ext cx="1658466" cy="1077857"/>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solidFill>
            </a:rPr>
            <a:t>Schema Flexibility Requirement</a:t>
          </a:r>
          <a:endParaRPr lang="en-US" sz="1400" kern="1200" dirty="0">
            <a:solidFill>
              <a:srgbClr val="000000"/>
            </a:solidFill>
          </a:endParaRPr>
        </a:p>
      </dsp:txBody>
      <dsp:txXfrm>
        <a:off x="240989" y="4165322"/>
        <a:ext cx="1595328" cy="1014719"/>
      </dsp:txXfrm>
    </dsp:sp>
    <dsp:sp modelId="{B2053C32-A885-2247-84F3-C59091374A01}">
      <dsp:nvSpPr>
        <dsp:cNvPr id="0" name=""/>
        <dsp:cNvSpPr/>
      </dsp:nvSpPr>
      <dsp:spPr>
        <a:xfrm>
          <a:off x="2230676" y="0"/>
          <a:ext cx="2073082" cy="54864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smtClean="0"/>
            <a:t>Query Related Factors</a:t>
          </a:r>
          <a:endParaRPr lang="en-US" sz="2600" kern="1200" dirty="0"/>
        </a:p>
      </dsp:txBody>
      <dsp:txXfrm>
        <a:off x="2230676" y="0"/>
        <a:ext cx="2073082" cy="1645920"/>
      </dsp:txXfrm>
    </dsp:sp>
    <dsp:sp modelId="{F2F00710-FD6A-9541-A878-B565883FEE09}">
      <dsp:nvSpPr>
        <dsp:cNvPr id="0" name=""/>
        <dsp:cNvSpPr/>
      </dsp:nvSpPr>
      <dsp:spPr>
        <a:xfrm>
          <a:off x="2437984" y="1646187"/>
          <a:ext cx="1658466" cy="526739"/>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solidFill>
            </a:rPr>
            <a:t>Text Search Support</a:t>
          </a:r>
          <a:endParaRPr lang="en-US" sz="1400" kern="1200" dirty="0">
            <a:solidFill>
              <a:srgbClr val="000000"/>
            </a:solidFill>
          </a:endParaRPr>
        </a:p>
      </dsp:txBody>
      <dsp:txXfrm>
        <a:off x="2453412" y="1661615"/>
        <a:ext cx="1627610" cy="495883"/>
      </dsp:txXfrm>
    </dsp:sp>
    <dsp:sp modelId="{DFF322D9-C0F3-D34A-A521-8DC55E79E078}">
      <dsp:nvSpPr>
        <dsp:cNvPr id="0" name=""/>
        <dsp:cNvSpPr/>
      </dsp:nvSpPr>
      <dsp:spPr>
        <a:xfrm>
          <a:off x="2437984" y="2253964"/>
          <a:ext cx="1658466" cy="526739"/>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solidFill>
            </a:rPr>
            <a:t>Indexing</a:t>
          </a:r>
          <a:endParaRPr lang="en-US" sz="1400" kern="1200" dirty="0">
            <a:solidFill>
              <a:srgbClr val="000000"/>
            </a:solidFill>
          </a:endParaRPr>
        </a:p>
      </dsp:txBody>
      <dsp:txXfrm>
        <a:off x="2453412" y="2269392"/>
        <a:ext cx="1627610" cy="495883"/>
      </dsp:txXfrm>
    </dsp:sp>
    <dsp:sp modelId="{BF5FFD11-C199-3148-9450-AA9F7DEDD7EA}">
      <dsp:nvSpPr>
        <dsp:cNvPr id="0" name=""/>
        <dsp:cNvSpPr/>
      </dsp:nvSpPr>
      <dsp:spPr>
        <a:xfrm>
          <a:off x="2437984" y="2861741"/>
          <a:ext cx="1658466" cy="526739"/>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solidFill>
            </a:rPr>
            <a:t>Aggregation</a:t>
          </a:r>
          <a:endParaRPr lang="en-US" sz="1400" kern="1200" dirty="0">
            <a:solidFill>
              <a:srgbClr val="000000"/>
            </a:solidFill>
          </a:endParaRPr>
        </a:p>
      </dsp:txBody>
      <dsp:txXfrm>
        <a:off x="2453412" y="2877169"/>
        <a:ext cx="1627610" cy="495883"/>
      </dsp:txXfrm>
    </dsp:sp>
    <dsp:sp modelId="{5CA00FCD-66EC-D44B-86F4-7B7481E6A75A}">
      <dsp:nvSpPr>
        <dsp:cNvPr id="0" name=""/>
        <dsp:cNvSpPr/>
      </dsp:nvSpPr>
      <dsp:spPr>
        <a:xfrm>
          <a:off x="2437984" y="3469518"/>
          <a:ext cx="1658466" cy="526739"/>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solidFill>
            </a:rPr>
            <a:t>Ad-Hoc Queries Support</a:t>
          </a:r>
          <a:endParaRPr lang="en-US" sz="1400" kern="1200" dirty="0">
            <a:solidFill>
              <a:srgbClr val="000000"/>
            </a:solidFill>
          </a:endParaRPr>
        </a:p>
      </dsp:txBody>
      <dsp:txXfrm>
        <a:off x="2453412" y="3484946"/>
        <a:ext cx="1627610" cy="495883"/>
      </dsp:txXfrm>
    </dsp:sp>
    <dsp:sp modelId="{05BC9D7E-7005-0248-B67C-19B824603C50}">
      <dsp:nvSpPr>
        <dsp:cNvPr id="0" name=""/>
        <dsp:cNvSpPr/>
      </dsp:nvSpPr>
      <dsp:spPr>
        <a:xfrm>
          <a:off x="2437984" y="4077295"/>
          <a:ext cx="1658466" cy="526739"/>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solidFill>
            </a:rPr>
            <a:t>Range queries</a:t>
          </a:r>
          <a:endParaRPr lang="en-US" sz="1400" kern="1200" dirty="0">
            <a:solidFill>
              <a:srgbClr val="000000"/>
            </a:solidFill>
          </a:endParaRPr>
        </a:p>
      </dsp:txBody>
      <dsp:txXfrm>
        <a:off x="2453412" y="4092723"/>
        <a:ext cx="1627610" cy="495883"/>
      </dsp:txXfrm>
    </dsp:sp>
    <dsp:sp modelId="{D2D2E2AD-90FE-384E-9990-42C83BAC626D}">
      <dsp:nvSpPr>
        <dsp:cNvPr id="0" name=""/>
        <dsp:cNvSpPr/>
      </dsp:nvSpPr>
      <dsp:spPr>
        <a:xfrm>
          <a:off x="2437984" y="4685072"/>
          <a:ext cx="1658466" cy="526739"/>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solidFill>
            </a:rPr>
            <a:t>Joins Support</a:t>
          </a:r>
          <a:endParaRPr lang="en-US" sz="1400" kern="1200" dirty="0">
            <a:solidFill>
              <a:srgbClr val="000000"/>
            </a:solidFill>
          </a:endParaRPr>
        </a:p>
      </dsp:txBody>
      <dsp:txXfrm>
        <a:off x="2453412" y="4700500"/>
        <a:ext cx="1627610" cy="495883"/>
      </dsp:txXfrm>
    </dsp:sp>
    <dsp:sp modelId="{5E1FC52B-CFDE-B440-96AB-0DEEFF426290}">
      <dsp:nvSpPr>
        <dsp:cNvPr id="0" name=""/>
        <dsp:cNvSpPr/>
      </dsp:nvSpPr>
      <dsp:spPr>
        <a:xfrm>
          <a:off x="4459240" y="0"/>
          <a:ext cx="2073082" cy="54864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Quality Attributes Related Factors</a:t>
          </a:r>
          <a:endParaRPr lang="en-US" sz="2600" kern="1200" dirty="0"/>
        </a:p>
      </dsp:txBody>
      <dsp:txXfrm>
        <a:off x="4459240" y="0"/>
        <a:ext cx="2073082" cy="1645920"/>
      </dsp:txXfrm>
    </dsp:sp>
    <dsp:sp modelId="{42CBAC2D-B933-684D-B899-0AB027D62498}">
      <dsp:nvSpPr>
        <dsp:cNvPr id="0" name=""/>
        <dsp:cNvSpPr/>
      </dsp:nvSpPr>
      <dsp:spPr>
        <a:xfrm>
          <a:off x="4666548" y="1646924"/>
          <a:ext cx="1658466" cy="392660"/>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solidFill>
            </a:rPr>
            <a:t>Performance</a:t>
          </a:r>
          <a:endParaRPr lang="en-US" sz="1400" kern="1200" dirty="0">
            <a:solidFill>
              <a:srgbClr val="000000"/>
            </a:solidFill>
          </a:endParaRPr>
        </a:p>
      </dsp:txBody>
      <dsp:txXfrm>
        <a:off x="4678049" y="1658425"/>
        <a:ext cx="1635464" cy="369658"/>
      </dsp:txXfrm>
    </dsp:sp>
    <dsp:sp modelId="{1A2F2E81-B62C-E94D-9FF2-AC2744EFDA97}">
      <dsp:nvSpPr>
        <dsp:cNvPr id="0" name=""/>
        <dsp:cNvSpPr/>
      </dsp:nvSpPr>
      <dsp:spPr>
        <a:xfrm>
          <a:off x="4666548" y="2099994"/>
          <a:ext cx="1658466" cy="392660"/>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solidFill>
            </a:rPr>
            <a:t>Scalability</a:t>
          </a:r>
          <a:endParaRPr lang="en-US" sz="1400" kern="1200" dirty="0">
            <a:solidFill>
              <a:srgbClr val="000000"/>
            </a:solidFill>
          </a:endParaRPr>
        </a:p>
      </dsp:txBody>
      <dsp:txXfrm>
        <a:off x="4678049" y="2111495"/>
        <a:ext cx="1635464" cy="369658"/>
      </dsp:txXfrm>
    </dsp:sp>
    <dsp:sp modelId="{FB021F58-0162-5040-A59D-CE59979D8C12}">
      <dsp:nvSpPr>
        <dsp:cNvPr id="0" name=""/>
        <dsp:cNvSpPr/>
      </dsp:nvSpPr>
      <dsp:spPr>
        <a:xfrm>
          <a:off x="4666548" y="2553064"/>
          <a:ext cx="1658466" cy="392660"/>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solidFill>
            </a:rPr>
            <a:t>Availability</a:t>
          </a:r>
          <a:endParaRPr lang="en-US" sz="1400" kern="1200" dirty="0">
            <a:solidFill>
              <a:srgbClr val="000000"/>
            </a:solidFill>
          </a:endParaRPr>
        </a:p>
      </dsp:txBody>
      <dsp:txXfrm>
        <a:off x="4678049" y="2564565"/>
        <a:ext cx="1635464" cy="369658"/>
      </dsp:txXfrm>
    </dsp:sp>
    <dsp:sp modelId="{709458EE-1CF4-1640-AE1A-FA99EADF5B12}">
      <dsp:nvSpPr>
        <dsp:cNvPr id="0" name=""/>
        <dsp:cNvSpPr/>
      </dsp:nvSpPr>
      <dsp:spPr>
        <a:xfrm>
          <a:off x="4666548" y="3006134"/>
          <a:ext cx="1658466" cy="392660"/>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solidFill>
            </a:rPr>
            <a:t>Durability</a:t>
          </a:r>
          <a:endParaRPr lang="en-US" sz="1400" kern="1200" dirty="0">
            <a:solidFill>
              <a:srgbClr val="000000"/>
            </a:solidFill>
          </a:endParaRPr>
        </a:p>
      </dsp:txBody>
      <dsp:txXfrm>
        <a:off x="4678049" y="3017635"/>
        <a:ext cx="1635464" cy="369658"/>
      </dsp:txXfrm>
    </dsp:sp>
    <dsp:sp modelId="{FFA78935-C6F3-BA45-8AA3-224DB5B3AA8B}">
      <dsp:nvSpPr>
        <dsp:cNvPr id="0" name=""/>
        <dsp:cNvSpPr/>
      </dsp:nvSpPr>
      <dsp:spPr>
        <a:xfrm>
          <a:off x="4666548" y="3459204"/>
          <a:ext cx="1658466" cy="392660"/>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solidFill>
            </a:rPr>
            <a:t>Transaction support</a:t>
          </a:r>
          <a:endParaRPr lang="en-US" sz="1400" kern="1200" dirty="0">
            <a:solidFill>
              <a:srgbClr val="000000"/>
            </a:solidFill>
          </a:endParaRPr>
        </a:p>
      </dsp:txBody>
      <dsp:txXfrm>
        <a:off x="4678049" y="3470705"/>
        <a:ext cx="1635464" cy="369658"/>
      </dsp:txXfrm>
    </dsp:sp>
    <dsp:sp modelId="{D57BD61C-6900-8D43-B7B6-E2290576A3B8}">
      <dsp:nvSpPr>
        <dsp:cNvPr id="0" name=""/>
        <dsp:cNvSpPr/>
      </dsp:nvSpPr>
      <dsp:spPr>
        <a:xfrm>
          <a:off x="4666548" y="3912274"/>
          <a:ext cx="1658466" cy="392660"/>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solidFill>
            </a:rPr>
            <a:t>Security</a:t>
          </a:r>
          <a:endParaRPr lang="en-US" sz="1400" kern="1200" dirty="0">
            <a:solidFill>
              <a:srgbClr val="000000"/>
            </a:solidFill>
          </a:endParaRPr>
        </a:p>
      </dsp:txBody>
      <dsp:txXfrm>
        <a:off x="4678049" y="3923775"/>
        <a:ext cx="1635464" cy="369658"/>
      </dsp:txXfrm>
    </dsp:sp>
    <dsp:sp modelId="{FAE1A77C-1F3A-FE4B-9A18-F5063F2510F8}">
      <dsp:nvSpPr>
        <dsp:cNvPr id="0" name=""/>
        <dsp:cNvSpPr/>
      </dsp:nvSpPr>
      <dsp:spPr>
        <a:xfrm>
          <a:off x="4666548" y="4365344"/>
          <a:ext cx="1658466" cy="392660"/>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solidFill>
            </a:rPr>
            <a:t>Database Simplicity</a:t>
          </a:r>
          <a:endParaRPr lang="en-US" sz="1400" kern="1200" dirty="0">
            <a:solidFill>
              <a:srgbClr val="000000"/>
            </a:solidFill>
          </a:endParaRPr>
        </a:p>
      </dsp:txBody>
      <dsp:txXfrm>
        <a:off x="4678049" y="4376845"/>
        <a:ext cx="1635464" cy="369658"/>
      </dsp:txXfrm>
    </dsp:sp>
    <dsp:sp modelId="{3F78544E-59A4-2F43-841D-C93EB17785A7}">
      <dsp:nvSpPr>
        <dsp:cNvPr id="0" name=""/>
        <dsp:cNvSpPr/>
      </dsp:nvSpPr>
      <dsp:spPr>
        <a:xfrm>
          <a:off x="4666548" y="4818414"/>
          <a:ext cx="1658466" cy="392660"/>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solidFill>
            </a:rPr>
            <a:t>Other factors</a:t>
          </a:r>
          <a:endParaRPr lang="en-US" sz="1400" kern="1200" dirty="0">
            <a:solidFill>
              <a:srgbClr val="000000"/>
            </a:solidFill>
          </a:endParaRPr>
        </a:p>
      </dsp:txBody>
      <dsp:txXfrm>
        <a:off x="4678049" y="4829915"/>
        <a:ext cx="1635464" cy="369658"/>
      </dsp:txXfrm>
    </dsp:sp>
    <dsp:sp modelId="{855B4CAE-4B68-9244-A29B-AE970CE7655D}">
      <dsp:nvSpPr>
        <dsp:cNvPr id="0" name=""/>
        <dsp:cNvSpPr/>
      </dsp:nvSpPr>
      <dsp:spPr>
        <a:xfrm>
          <a:off x="6687804" y="0"/>
          <a:ext cx="2073082" cy="54864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99060" tIns="99060" rIns="99060" bIns="99060" numCol="1" spcCol="1270" anchor="ctr" anchorCtr="0">
          <a:noAutofit/>
        </a:bodyPr>
        <a:lstStyle/>
        <a:p>
          <a:pPr lvl="0" algn="ctr" defTabSz="1155700">
            <a:lnSpc>
              <a:spcPct val="90000"/>
            </a:lnSpc>
            <a:spcBef>
              <a:spcPct val="0"/>
            </a:spcBef>
            <a:spcAft>
              <a:spcPct val="35000"/>
            </a:spcAft>
          </a:pPr>
          <a:r>
            <a:rPr lang="en-US" sz="2600" kern="1200" dirty="0" smtClean="0"/>
            <a:t>Other Factors</a:t>
          </a:r>
          <a:endParaRPr lang="en-US" sz="2600" kern="1200" dirty="0">
            <a:solidFill>
              <a:srgbClr val="000000"/>
            </a:solidFill>
          </a:endParaRPr>
        </a:p>
      </dsp:txBody>
      <dsp:txXfrm>
        <a:off x="6687804" y="0"/>
        <a:ext cx="2073082" cy="1645920"/>
      </dsp:txXfrm>
    </dsp:sp>
    <dsp:sp modelId="{AA653CF0-5E37-8C4B-98BD-CBE0EAF9BD6E}">
      <dsp:nvSpPr>
        <dsp:cNvPr id="0" name=""/>
        <dsp:cNvSpPr/>
      </dsp:nvSpPr>
      <dsp:spPr>
        <a:xfrm>
          <a:off x="6895112" y="1646053"/>
          <a:ext cx="1658466" cy="799251"/>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solidFill>
            </a:rPr>
            <a:t>License Type</a:t>
          </a:r>
          <a:endParaRPr lang="en-US" sz="1400" kern="1200" dirty="0">
            <a:solidFill>
              <a:srgbClr val="000000"/>
            </a:solidFill>
          </a:endParaRPr>
        </a:p>
      </dsp:txBody>
      <dsp:txXfrm>
        <a:off x="6918521" y="1669462"/>
        <a:ext cx="1611648" cy="752433"/>
      </dsp:txXfrm>
    </dsp:sp>
    <dsp:sp modelId="{5D43D668-6E5A-C144-9448-6F459CA83A87}">
      <dsp:nvSpPr>
        <dsp:cNvPr id="0" name=""/>
        <dsp:cNvSpPr/>
      </dsp:nvSpPr>
      <dsp:spPr>
        <a:xfrm>
          <a:off x="6895112" y="2568267"/>
          <a:ext cx="1658466" cy="799251"/>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solidFill>
            </a:rPr>
            <a:t>Community &amp; Documentation Strength</a:t>
          </a:r>
          <a:endParaRPr lang="en-US" sz="1400" kern="1200" dirty="0">
            <a:solidFill>
              <a:srgbClr val="000000"/>
            </a:solidFill>
          </a:endParaRPr>
        </a:p>
      </dsp:txBody>
      <dsp:txXfrm>
        <a:off x="6918521" y="2591676"/>
        <a:ext cx="1611648" cy="752433"/>
      </dsp:txXfrm>
    </dsp:sp>
    <dsp:sp modelId="{0BA30C24-B49C-B746-8F1C-C909AA526F34}">
      <dsp:nvSpPr>
        <dsp:cNvPr id="0" name=""/>
        <dsp:cNvSpPr/>
      </dsp:nvSpPr>
      <dsp:spPr>
        <a:xfrm>
          <a:off x="6895112" y="3490480"/>
          <a:ext cx="1658466" cy="799251"/>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smtClean="0">
              <a:solidFill>
                <a:srgbClr val="000000"/>
              </a:solidFill>
            </a:rPr>
            <a:t>Maturity</a:t>
          </a:r>
          <a:endParaRPr lang="en-US" sz="1400" kern="1200" dirty="0">
            <a:solidFill>
              <a:srgbClr val="000000"/>
            </a:solidFill>
          </a:endParaRPr>
        </a:p>
      </dsp:txBody>
      <dsp:txXfrm>
        <a:off x="6918521" y="3513889"/>
        <a:ext cx="1611648" cy="752433"/>
      </dsp:txXfrm>
    </dsp:sp>
    <dsp:sp modelId="{008DAD21-12E2-C14A-B4BA-4F6CE037A7AB}">
      <dsp:nvSpPr>
        <dsp:cNvPr id="0" name=""/>
        <dsp:cNvSpPr/>
      </dsp:nvSpPr>
      <dsp:spPr>
        <a:xfrm>
          <a:off x="6895112" y="4412694"/>
          <a:ext cx="1658466" cy="799251"/>
        </a:xfrm>
        <a:prstGeom prst="roundRect">
          <a:avLst>
            <a:gd name="adj" fmla="val 10000"/>
          </a:avLst>
        </a:prstGeom>
        <a:solidFill>
          <a:srgbClr val="EEECE1"/>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5560" tIns="26670" rIns="35560" bIns="26670" numCol="1" spcCol="1270" anchor="ctr" anchorCtr="0">
          <a:noAutofit/>
        </a:bodyPr>
        <a:lstStyle/>
        <a:p>
          <a:pPr lvl="0" algn="ctr" defTabSz="622300">
            <a:lnSpc>
              <a:spcPct val="90000"/>
            </a:lnSpc>
            <a:spcBef>
              <a:spcPct val="0"/>
            </a:spcBef>
            <a:spcAft>
              <a:spcPct val="35000"/>
            </a:spcAft>
          </a:pPr>
          <a:r>
            <a:rPr lang="en-US" sz="1400" kern="1200" dirty="0" smtClean="0">
              <a:solidFill>
                <a:srgbClr val="000000"/>
              </a:solidFill>
            </a:rPr>
            <a:t>Popularity</a:t>
          </a:r>
          <a:endParaRPr lang="en-US" sz="1400" kern="1200" dirty="0">
            <a:solidFill>
              <a:srgbClr val="000000"/>
            </a:solidFill>
          </a:endParaRPr>
        </a:p>
      </dsp:txBody>
      <dsp:txXfrm>
        <a:off x="6918521" y="4436103"/>
        <a:ext cx="1611648" cy="752433"/>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9C71A70-90BC-5741-AB68-BB684E615A10}">
      <dsp:nvSpPr>
        <dsp:cNvPr id="0" name=""/>
        <dsp:cNvSpPr/>
      </dsp:nvSpPr>
      <dsp:spPr>
        <a:xfrm rot="5400000">
          <a:off x="3841441" y="129523"/>
          <a:ext cx="1946857" cy="1693766"/>
        </a:xfrm>
        <a:prstGeom prst="hexagon">
          <a:avLst>
            <a:gd name="adj" fmla="val 25000"/>
            <a:gd name="vf" fmla="val 115470"/>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Community Strength</a:t>
          </a:r>
          <a:endParaRPr lang="en-US" sz="1600" kern="1200" dirty="0"/>
        </a:p>
      </dsp:txBody>
      <dsp:txXfrm rot="-5400000">
        <a:off x="4231931" y="306363"/>
        <a:ext cx="1165876" cy="1340087"/>
      </dsp:txXfrm>
    </dsp:sp>
    <dsp:sp modelId="{15DC704B-44C3-D648-B5CF-740E27DB4715}">
      <dsp:nvSpPr>
        <dsp:cNvPr id="0" name=""/>
        <dsp:cNvSpPr/>
      </dsp:nvSpPr>
      <dsp:spPr>
        <a:xfrm>
          <a:off x="5713150" y="392349"/>
          <a:ext cx="2172693" cy="1168114"/>
        </a:xfrm>
        <a:prstGeom prst="rect">
          <a:avLst/>
        </a:prstGeom>
        <a:noFill/>
        <a:ln>
          <a:noFill/>
        </a:ln>
        <a:effectLst/>
      </dsp:spPr>
      <dsp:style>
        <a:lnRef idx="0">
          <a:scrgbClr r="0" g="0" b="0"/>
        </a:lnRef>
        <a:fillRef idx="0">
          <a:scrgbClr r="0" g="0" b="0"/>
        </a:fillRef>
        <a:effectRef idx="0">
          <a:scrgbClr r="0" g="0" b="0"/>
        </a:effectRef>
        <a:fontRef idx="minor"/>
      </dsp:style>
    </dsp:sp>
    <dsp:sp modelId="{947881C6-24FB-3741-A65D-A62A83047B94}">
      <dsp:nvSpPr>
        <dsp:cNvPr id="0" name=""/>
        <dsp:cNvSpPr/>
      </dsp:nvSpPr>
      <dsp:spPr>
        <a:xfrm rot="5400000">
          <a:off x="2012173" y="129523"/>
          <a:ext cx="1946857" cy="1693766"/>
        </a:xfrm>
        <a:prstGeom prst="hexagon">
          <a:avLst>
            <a:gd name="adj" fmla="val 25000"/>
            <a:gd name="vf" fmla="val 115470"/>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kern="1200" dirty="0" smtClean="0"/>
            <a:t>Maturity</a:t>
          </a:r>
          <a:endParaRPr lang="en-US" sz="1600" kern="1200" dirty="0"/>
        </a:p>
      </dsp:txBody>
      <dsp:txXfrm rot="-5400000">
        <a:off x="2402663" y="306363"/>
        <a:ext cx="1165876" cy="1340087"/>
      </dsp:txXfrm>
    </dsp:sp>
    <dsp:sp modelId="{7AC7A69A-E348-F846-8EF3-B22F3BF2B6D8}">
      <dsp:nvSpPr>
        <dsp:cNvPr id="0" name=""/>
        <dsp:cNvSpPr/>
      </dsp:nvSpPr>
      <dsp:spPr>
        <a:xfrm rot="5400000">
          <a:off x="2923303" y="1782016"/>
          <a:ext cx="1946857" cy="1693766"/>
        </a:xfrm>
        <a:prstGeom prst="hexagon">
          <a:avLst>
            <a:gd name="adj" fmla="val 25000"/>
            <a:gd name="vf" fmla="val 115470"/>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Popularity</a:t>
          </a:r>
          <a:endParaRPr lang="en-US" sz="1600" kern="1200" dirty="0"/>
        </a:p>
      </dsp:txBody>
      <dsp:txXfrm rot="-5400000">
        <a:off x="3313793" y="1958856"/>
        <a:ext cx="1165876" cy="1340087"/>
      </dsp:txXfrm>
    </dsp:sp>
    <dsp:sp modelId="{117429E0-8BD9-FB4C-944E-9946D010B261}">
      <dsp:nvSpPr>
        <dsp:cNvPr id="0" name=""/>
        <dsp:cNvSpPr/>
      </dsp:nvSpPr>
      <dsp:spPr>
        <a:xfrm>
          <a:off x="877155" y="2044842"/>
          <a:ext cx="2102606" cy="1168114"/>
        </a:xfrm>
        <a:prstGeom prst="rect">
          <a:avLst/>
        </a:prstGeom>
        <a:noFill/>
        <a:ln>
          <a:noFill/>
        </a:ln>
        <a:effectLst/>
      </dsp:spPr>
      <dsp:style>
        <a:lnRef idx="0">
          <a:scrgbClr r="0" g="0" b="0"/>
        </a:lnRef>
        <a:fillRef idx="0">
          <a:scrgbClr r="0" g="0" b="0"/>
        </a:fillRef>
        <a:effectRef idx="0">
          <a:scrgbClr r="0" g="0" b="0"/>
        </a:effectRef>
        <a:fontRef idx="minor"/>
      </dsp:style>
    </dsp:sp>
    <dsp:sp modelId="{12502BB7-E83B-244A-B9A0-12D479A58C55}">
      <dsp:nvSpPr>
        <dsp:cNvPr id="0" name=""/>
        <dsp:cNvSpPr/>
      </dsp:nvSpPr>
      <dsp:spPr>
        <a:xfrm rot="5400000">
          <a:off x="4752571" y="1782016"/>
          <a:ext cx="1946857" cy="1693766"/>
        </a:xfrm>
        <a:prstGeom prst="hexagon">
          <a:avLst>
            <a:gd name="adj" fmla="val 25000"/>
            <a:gd name="vf" fmla="val 115470"/>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44550">
            <a:lnSpc>
              <a:spcPct val="90000"/>
            </a:lnSpc>
            <a:spcBef>
              <a:spcPct val="0"/>
            </a:spcBef>
            <a:spcAft>
              <a:spcPct val="35000"/>
            </a:spcAft>
          </a:pPr>
          <a:r>
            <a:rPr lang="en-US" sz="1900" kern="1200" dirty="0" smtClean="0"/>
            <a:t>Availability</a:t>
          </a:r>
          <a:endParaRPr lang="en-US" sz="1900" kern="1200" dirty="0"/>
        </a:p>
      </dsp:txBody>
      <dsp:txXfrm rot="-5400000">
        <a:off x="5143061" y="1958856"/>
        <a:ext cx="1165876" cy="1340087"/>
      </dsp:txXfrm>
    </dsp:sp>
    <dsp:sp modelId="{BA5248F9-9BBC-8449-B494-466AF0819EB9}">
      <dsp:nvSpPr>
        <dsp:cNvPr id="0" name=""/>
        <dsp:cNvSpPr/>
      </dsp:nvSpPr>
      <dsp:spPr>
        <a:xfrm rot="5400000">
          <a:off x="3841441" y="3434509"/>
          <a:ext cx="1946857" cy="1693766"/>
        </a:xfrm>
        <a:prstGeom prst="hexagon">
          <a:avLst>
            <a:gd name="adj" fmla="val 25000"/>
            <a:gd name="vf" fmla="val 115470"/>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Scalability </a:t>
          </a:r>
          <a:endParaRPr lang="en-US" sz="1600" kern="1200" dirty="0"/>
        </a:p>
      </dsp:txBody>
      <dsp:txXfrm rot="-5400000">
        <a:off x="4231931" y="3611349"/>
        <a:ext cx="1165876" cy="1340087"/>
      </dsp:txXfrm>
    </dsp:sp>
    <dsp:sp modelId="{5EFF2056-C6AA-7643-A86C-8413D6208DC1}">
      <dsp:nvSpPr>
        <dsp:cNvPr id="0" name=""/>
        <dsp:cNvSpPr/>
      </dsp:nvSpPr>
      <dsp:spPr>
        <a:xfrm>
          <a:off x="5713150" y="3697335"/>
          <a:ext cx="2172693" cy="1168114"/>
        </a:xfrm>
        <a:prstGeom prst="rect">
          <a:avLst/>
        </a:prstGeom>
        <a:noFill/>
        <a:ln>
          <a:noFill/>
        </a:ln>
        <a:effectLst/>
      </dsp:spPr>
      <dsp:style>
        <a:lnRef idx="0">
          <a:scrgbClr r="0" g="0" b="0"/>
        </a:lnRef>
        <a:fillRef idx="0">
          <a:scrgbClr r="0" g="0" b="0"/>
        </a:fillRef>
        <a:effectRef idx="0">
          <a:scrgbClr r="0" g="0" b="0"/>
        </a:effectRef>
        <a:fontRef idx="minor"/>
      </dsp:style>
    </dsp:sp>
    <dsp:sp modelId="{7C47BEFA-2087-014B-9AB9-7D753FE067E2}">
      <dsp:nvSpPr>
        <dsp:cNvPr id="0" name=""/>
        <dsp:cNvSpPr/>
      </dsp:nvSpPr>
      <dsp:spPr>
        <a:xfrm rot="5400000">
          <a:off x="2012173" y="3434509"/>
          <a:ext cx="1946857" cy="1693766"/>
        </a:xfrm>
        <a:prstGeom prst="hexagon">
          <a:avLst>
            <a:gd name="adj" fmla="val 25000"/>
            <a:gd name="vf" fmla="val 115470"/>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kern="1200" dirty="0" smtClean="0"/>
            <a:t>Open Source Support</a:t>
          </a:r>
          <a:endParaRPr lang="en-US" sz="1600" kern="1200" dirty="0"/>
        </a:p>
      </dsp:txBody>
      <dsp:txXfrm rot="-5400000">
        <a:off x="2402663" y="3611349"/>
        <a:ext cx="1165876" cy="134008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EA326BE-9F9F-064A-A2AB-B7C0F41F9619}">
      <dsp:nvSpPr>
        <dsp:cNvPr id="0" name=""/>
        <dsp:cNvSpPr/>
      </dsp:nvSpPr>
      <dsp:spPr>
        <a:xfrm>
          <a:off x="2417" y="1076509"/>
          <a:ext cx="1284442" cy="288000"/>
        </a:xfrm>
        <a:prstGeom prst="rect">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71120" tIns="40640" rIns="71120" bIns="40640" numCol="1" spcCol="1270" anchor="ctr" anchorCtr="0">
          <a:noAutofit/>
        </a:bodyPr>
        <a:lstStyle/>
        <a:p>
          <a:pPr lvl="0" algn="ctr" defTabSz="444500">
            <a:lnSpc>
              <a:spcPct val="90000"/>
            </a:lnSpc>
            <a:spcBef>
              <a:spcPct val="0"/>
            </a:spcBef>
            <a:spcAft>
              <a:spcPct val="35000"/>
            </a:spcAft>
          </a:pPr>
          <a:r>
            <a:rPr lang="en-US" sz="1000" kern="1200" dirty="0" err="1" smtClean="0"/>
            <a:t>Redis</a:t>
          </a:r>
          <a:endParaRPr lang="en-US" sz="1000" kern="1200" dirty="0"/>
        </a:p>
      </dsp:txBody>
      <dsp:txXfrm>
        <a:off x="2417" y="1076509"/>
        <a:ext cx="1284442" cy="288000"/>
      </dsp:txXfrm>
    </dsp:sp>
    <dsp:sp modelId="{B6D04FE9-F7EF-734B-B0CC-67233D4A67BE}">
      <dsp:nvSpPr>
        <dsp:cNvPr id="0" name=""/>
        <dsp:cNvSpPr/>
      </dsp:nvSpPr>
      <dsp:spPr>
        <a:xfrm>
          <a:off x="2417" y="1364509"/>
          <a:ext cx="1284442" cy="1622981"/>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kern="1200" dirty="0" smtClean="0"/>
            <a:t>Session Management.</a:t>
          </a:r>
          <a:endParaRPr lang="en-US" sz="1000" kern="1200" dirty="0"/>
        </a:p>
        <a:p>
          <a:pPr marL="57150" lvl="1" indent="-57150" algn="l" defTabSz="444500">
            <a:lnSpc>
              <a:spcPct val="90000"/>
            </a:lnSpc>
            <a:spcBef>
              <a:spcPct val="0"/>
            </a:spcBef>
            <a:spcAft>
              <a:spcPct val="15000"/>
            </a:spcAft>
            <a:buChar char="••"/>
          </a:pPr>
          <a:r>
            <a:rPr lang="en-US" sz="1000" kern="1200" dirty="0" smtClean="0"/>
            <a:t>Cart Management.</a:t>
          </a:r>
          <a:endParaRPr lang="en-US" sz="1000" kern="1200" dirty="0"/>
        </a:p>
        <a:p>
          <a:pPr marL="57150" lvl="1" indent="-57150" algn="l" defTabSz="444500">
            <a:lnSpc>
              <a:spcPct val="90000"/>
            </a:lnSpc>
            <a:spcBef>
              <a:spcPct val="0"/>
            </a:spcBef>
            <a:spcAft>
              <a:spcPct val="15000"/>
            </a:spcAft>
            <a:buChar char="••"/>
          </a:pPr>
          <a:r>
            <a:rPr lang="en-US" sz="1000" kern="1200" dirty="0" smtClean="0"/>
            <a:t>Cache Service.</a:t>
          </a:r>
          <a:endParaRPr lang="en-US" sz="1000" kern="1200" dirty="0"/>
        </a:p>
        <a:p>
          <a:pPr marL="57150" lvl="1" indent="-57150" algn="l" defTabSz="444500">
            <a:lnSpc>
              <a:spcPct val="90000"/>
            </a:lnSpc>
            <a:spcBef>
              <a:spcPct val="0"/>
            </a:spcBef>
            <a:spcAft>
              <a:spcPct val="15000"/>
            </a:spcAft>
            <a:buChar char="••"/>
          </a:pPr>
          <a:r>
            <a:rPr lang="en-US" sz="1000" kern="1200" dirty="0" smtClean="0"/>
            <a:t>Login, Cart, and Products Analytics Service.</a:t>
          </a:r>
          <a:endParaRPr lang="en-US" sz="1000" kern="1200" dirty="0"/>
        </a:p>
      </dsp:txBody>
      <dsp:txXfrm>
        <a:off x="2417" y="1364509"/>
        <a:ext cx="1284442" cy="1622981"/>
      </dsp:txXfrm>
    </dsp:sp>
    <dsp:sp modelId="{D25A153F-9A3E-A041-8957-C63DAA33083E}">
      <dsp:nvSpPr>
        <dsp:cNvPr id="0" name=""/>
        <dsp:cNvSpPr/>
      </dsp:nvSpPr>
      <dsp:spPr>
        <a:xfrm>
          <a:off x="1466682" y="1076509"/>
          <a:ext cx="1284442" cy="288000"/>
        </a:xfrm>
        <a:prstGeom prst="rect">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71120" tIns="40640" rIns="71120" bIns="40640" numCol="1" spcCol="1270" anchor="ctr" anchorCtr="0">
          <a:noAutofit/>
        </a:bodyPr>
        <a:lstStyle/>
        <a:p>
          <a:pPr lvl="0" algn="ctr" defTabSz="444500">
            <a:lnSpc>
              <a:spcPct val="90000"/>
            </a:lnSpc>
            <a:spcBef>
              <a:spcPct val="0"/>
            </a:spcBef>
            <a:spcAft>
              <a:spcPct val="35000"/>
            </a:spcAft>
          </a:pPr>
          <a:r>
            <a:rPr lang="en-US" sz="1000" kern="1200" dirty="0" err="1" smtClean="0"/>
            <a:t>MongoDB</a:t>
          </a:r>
          <a:endParaRPr lang="en-US" sz="1000" kern="1200" dirty="0"/>
        </a:p>
      </dsp:txBody>
      <dsp:txXfrm>
        <a:off x="1466682" y="1076509"/>
        <a:ext cx="1284442" cy="288000"/>
      </dsp:txXfrm>
    </dsp:sp>
    <dsp:sp modelId="{46D9B459-7DD1-3348-B4B7-EA57773FE325}">
      <dsp:nvSpPr>
        <dsp:cNvPr id="0" name=""/>
        <dsp:cNvSpPr/>
      </dsp:nvSpPr>
      <dsp:spPr>
        <a:xfrm>
          <a:off x="1466682" y="1364509"/>
          <a:ext cx="1284442" cy="1622981"/>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kern="1200" dirty="0" smtClean="0"/>
            <a:t>Users Management.</a:t>
          </a:r>
          <a:endParaRPr lang="en-US" sz="1000" kern="1200" dirty="0"/>
        </a:p>
        <a:p>
          <a:pPr marL="57150" lvl="1" indent="-57150" algn="l" defTabSz="444500">
            <a:lnSpc>
              <a:spcPct val="90000"/>
            </a:lnSpc>
            <a:spcBef>
              <a:spcPct val="0"/>
            </a:spcBef>
            <a:spcAft>
              <a:spcPct val="15000"/>
            </a:spcAft>
            <a:buChar char="••"/>
          </a:pPr>
          <a:r>
            <a:rPr lang="en-US" sz="1000" kern="1200" dirty="0" smtClean="0"/>
            <a:t>Shipping Management</a:t>
          </a:r>
          <a:endParaRPr lang="en-US" sz="1000" kern="1200" dirty="0"/>
        </a:p>
        <a:p>
          <a:pPr marL="57150" lvl="1" indent="-57150" algn="l" defTabSz="444500">
            <a:lnSpc>
              <a:spcPct val="90000"/>
            </a:lnSpc>
            <a:spcBef>
              <a:spcPct val="0"/>
            </a:spcBef>
            <a:spcAft>
              <a:spcPct val="15000"/>
            </a:spcAft>
            <a:buChar char="••"/>
          </a:pPr>
          <a:r>
            <a:rPr lang="en-US" sz="1000" kern="1200" dirty="0" smtClean="0"/>
            <a:t>Product Review &amp; Wish list Management</a:t>
          </a:r>
          <a:endParaRPr lang="en-US" sz="1000" kern="1200" dirty="0"/>
        </a:p>
        <a:p>
          <a:pPr marL="57150" lvl="1" indent="-57150" algn="l" defTabSz="444500">
            <a:lnSpc>
              <a:spcPct val="90000"/>
            </a:lnSpc>
            <a:spcBef>
              <a:spcPct val="0"/>
            </a:spcBef>
            <a:spcAft>
              <a:spcPct val="15000"/>
            </a:spcAft>
            <a:buChar char="••"/>
          </a:pPr>
          <a:r>
            <a:rPr lang="en-US" sz="1000" kern="1200" dirty="0" smtClean="0"/>
            <a:t>History Data.</a:t>
          </a:r>
          <a:endParaRPr lang="en-US" sz="1000" kern="1200" dirty="0"/>
        </a:p>
        <a:p>
          <a:pPr marL="57150" lvl="1" indent="-57150" algn="l" defTabSz="444500">
            <a:lnSpc>
              <a:spcPct val="90000"/>
            </a:lnSpc>
            <a:spcBef>
              <a:spcPct val="0"/>
            </a:spcBef>
            <a:spcAft>
              <a:spcPct val="15000"/>
            </a:spcAft>
            <a:buChar char="••"/>
          </a:pPr>
          <a:r>
            <a:rPr lang="en-US" sz="1000" kern="1200" dirty="0" smtClean="0"/>
            <a:t>Product &amp; Category Management.</a:t>
          </a:r>
          <a:endParaRPr lang="en-US" sz="1000" kern="1200" dirty="0"/>
        </a:p>
      </dsp:txBody>
      <dsp:txXfrm>
        <a:off x="1466682" y="1364509"/>
        <a:ext cx="1284442" cy="1622981"/>
      </dsp:txXfrm>
    </dsp:sp>
    <dsp:sp modelId="{6049EBEC-830C-2346-BC30-5BE3F662E4AE}">
      <dsp:nvSpPr>
        <dsp:cNvPr id="0" name=""/>
        <dsp:cNvSpPr/>
      </dsp:nvSpPr>
      <dsp:spPr>
        <a:xfrm>
          <a:off x="2930946" y="1076509"/>
          <a:ext cx="1284442" cy="288000"/>
        </a:xfrm>
        <a:prstGeom prst="rect">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71120" tIns="40640" rIns="71120" bIns="40640" numCol="1" spcCol="1270" anchor="ctr" anchorCtr="0">
          <a:noAutofit/>
        </a:bodyPr>
        <a:lstStyle/>
        <a:p>
          <a:pPr lvl="0" algn="ctr" defTabSz="444500">
            <a:lnSpc>
              <a:spcPct val="90000"/>
            </a:lnSpc>
            <a:spcBef>
              <a:spcPct val="0"/>
            </a:spcBef>
            <a:spcAft>
              <a:spcPct val="35000"/>
            </a:spcAft>
          </a:pPr>
          <a:r>
            <a:rPr lang="en-US" sz="1000" kern="1200" dirty="0" smtClean="0"/>
            <a:t>Cassandra</a:t>
          </a:r>
          <a:endParaRPr lang="en-US" sz="1000" kern="1200" dirty="0"/>
        </a:p>
      </dsp:txBody>
      <dsp:txXfrm>
        <a:off x="2930946" y="1076509"/>
        <a:ext cx="1284442" cy="288000"/>
      </dsp:txXfrm>
    </dsp:sp>
    <dsp:sp modelId="{71BB6B8A-74F5-4D41-BE63-774AB6AEEDE3}">
      <dsp:nvSpPr>
        <dsp:cNvPr id="0" name=""/>
        <dsp:cNvSpPr/>
      </dsp:nvSpPr>
      <dsp:spPr>
        <a:xfrm>
          <a:off x="2930946" y="1364509"/>
          <a:ext cx="1284442" cy="1622981"/>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kern="1200" dirty="0" smtClean="0"/>
            <a:t>Analytics Service</a:t>
          </a:r>
          <a:endParaRPr lang="en-US" sz="1000" kern="1200" dirty="0"/>
        </a:p>
        <a:p>
          <a:pPr marL="57150" lvl="1" indent="-57150" algn="l" defTabSz="444500">
            <a:lnSpc>
              <a:spcPct val="90000"/>
            </a:lnSpc>
            <a:spcBef>
              <a:spcPct val="0"/>
            </a:spcBef>
            <a:spcAft>
              <a:spcPct val="15000"/>
            </a:spcAft>
            <a:buChar char="••"/>
          </a:pPr>
          <a:r>
            <a:rPr lang="en-US" sz="1000" kern="1200" dirty="0" smtClean="0"/>
            <a:t>Logging Service</a:t>
          </a:r>
          <a:endParaRPr lang="en-US" sz="1000" kern="1200" dirty="0"/>
        </a:p>
      </dsp:txBody>
      <dsp:txXfrm>
        <a:off x="2930946" y="1364509"/>
        <a:ext cx="1284442" cy="1622981"/>
      </dsp:txXfrm>
    </dsp:sp>
    <dsp:sp modelId="{AA4A5087-B2FE-D24C-9ABB-DAE99053882A}">
      <dsp:nvSpPr>
        <dsp:cNvPr id="0" name=""/>
        <dsp:cNvSpPr/>
      </dsp:nvSpPr>
      <dsp:spPr>
        <a:xfrm>
          <a:off x="4395210" y="1076509"/>
          <a:ext cx="1284442" cy="288000"/>
        </a:xfrm>
        <a:prstGeom prst="rect">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71120" tIns="40640" rIns="71120" bIns="40640" numCol="1" spcCol="1270" anchor="ctr" anchorCtr="0">
          <a:noAutofit/>
        </a:bodyPr>
        <a:lstStyle/>
        <a:p>
          <a:pPr lvl="0" algn="ctr" defTabSz="444500">
            <a:lnSpc>
              <a:spcPct val="90000"/>
            </a:lnSpc>
            <a:spcBef>
              <a:spcPct val="0"/>
            </a:spcBef>
            <a:spcAft>
              <a:spcPct val="35000"/>
            </a:spcAft>
          </a:pPr>
          <a:r>
            <a:rPr lang="en-US" sz="1000" kern="1200" dirty="0" smtClean="0"/>
            <a:t>Neo4j</a:t>
          </a:r>
          <a:endParaRPr lang="en-US" sz="1000" kern="1200" dirty="0"/>
        </a:p>
      </dsp:txBody>
      <dsp:txXfrm>
        <a:off x="4395210" y="1076509"/>
        <a:ext cx="1284442" cy="288000"/>
      </dsp:txXfrm>
    </dsp:sp>
    <dsp:sp modelId="{0B00BD93-FA30-C74E-9ABD-320F5002FE87}">
      <dsp:nvSpPr>
        <dsp:cNvPr id="0" name=""/>
        <dsp:cNvSpPr/>
      </dsp:nvSpPr>
      <dsp:spPr>
        <a:xfrm>
          <a:off x="4395210" y="1364509"/>
          <a:ext cx="1284442" cy="1622981"/>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kern="1200" dirty="0" smtClean="0"/>
            <a:t>Recommendations System.</a:t>
          </a:r>
          <a:endParaRPr lang="en-US" sz="1000" kern="1200" dirty="0"/>
        </a:p>
      </dsp:txBody>
      <dsp:txXfrm>
        <a:off x="4395210" y="1364509"/>
        <a:ext cx="1284442" cy="1622981"/>
      </dsp:txXfrm>
    </dsp:sp>
    <dsp:sp modelId="{7338BA00-1284-B440-A8C7-7C9343FBCB24}">
      <dsp:nvSpPr>
        <dsp:cNvPr id="0" name=""/>
        <dsp:cNvSpPr/>
      </dsp:nvSpPr>
      <dsp:spPr>
        <a:xfrm>
          <a:off x="5859475" y="1076509"/>
          <a:ext cx="1284442" cy="288000"/>
        </a:xfrm>
        <a:prstGeom prst="rect">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71120" tIns="40640" rIns="71120" bIns="40640" numCol="1" spcCol="1270" anchor="ctr" anchorCtr="0">
          <a:noAutofit/>
        </a:bodyPr>
        <a:lstStyle/>
        <a:p>
          <a:pPr lvl="0" algn="ctr" defTabSz="444500">
            <a:lnSpc>
              <a:spcPct val="90000"/>
            </a:lnSpc>
            <a:spcBef>
              <a:spcPct val="0"/>
            </a:spcBef>
            <a:spcAft>
              <a:spcPct val="35000"/>
            </a:spcAft>
          </a:pPr>
          <a:r>
            <a:rPr lang="en-US" sz="1000" kern="1200" dirty="0" err="1" smtClean="0"/>
            <a:t>ElasticSearch</a:t>
          </a:r>
          <a:endParaRPr lang="en-US" sz="1000" kern="1200" dirty="0"/>
        </a:p>
      </dsp:txBody>
      <dsp:txXfrm>
        <a:off x="5859475" y="1076509"/>
        <a:ext cx="1284442" cy="288000"/>
      </dsp:txXfrm>
    </dsp:sp>
    <dsp:sp modelId="{975D431D-C0B8-7F4E-8E8E-4F21941A171B}">
      <dsp:nvSpPr>
        <dsp:cNvPr id="0" name=""/>
        <dsp:cNvSpPr/>
      </dsp:nvSpPr>
      <dsp:spPr>
        <a:xfrm>
          <a:off x="5859475" y="1364509"/>
          <a:ext cx="1284442" cy="1622981"/>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kern="1200" dirty="0" smtClean="0"/>
            <a:t>Product Search.</a:t>
          </a:r>
          <a:endParaRPr lang="en-US" sz="1000" kern="1200" dirty="0"/>
        </a:p>
      </dsp:txBody>
      <dsp:txXfrm>
        <a:off x="5859475" y="1364509"/>
        <a:ext cx="1284442" cy="1622981"/>
      </dsp:txXfrm>
    </dsp:sp>
    <dsp:sp modelId="{B066BC42-BB77-4042-846F-3190F2093771}">
      <dsp:nvSpPr>
        <dsp:cNvPr id="0" name=""/>
        <dsp:cNvSpPr/>
      </dsp:nvSpPr>
      <dsp:spPr>
        <a:xfrm>
          <a:off x="7323739" y="1076509"/>
          <a:ext cx="1284442" cy="288000"/>
        </a:xfrm>
        <a:prstGeom prst="rect">
          <a:avLst/>
        </a:prstGeom>
        <a:solidFill>
          <a:schemeClr val="accent1">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txBody>
        <a:bodyPr spcFirstLastPara="0" vert="horz" wrap="square" lIns="71120" tIns="40640" rIns="71120" bIns="40640" numCol="1" spcCol="1270" anchor="ctr" anchorCtr="0">
          <a:noAutofit/>
        </a:bodyPr>
        <a:lstStyle/>
        <a:p>
          <a:pPr lvl="0" algn="ctr" defTabSz="444500">
            <a:lnSpc>
              <a:spcPct val="90000"/>
            </a:lnSpc>
            <a:spcBef>
              <a:spcPct val="0"/>
            </a:spcBef>
            <a:spcAft>
              <a:spcPct val="35000"/>
            </a:spcAft>
          </a:pPr>
          <a:r>
            <a:rPr lang="en-US" sz="1000" kern="1200" dirty="0" smtClean="0"/>
            <a:t>MySQL</a:t>
          </a:r>
          <a:endParaRPr lang="en-US" sz="1000" kern="1200" dirty="0"/>
        </a:p>
      </dsp:txBody>
      <dsp:txXfrm>
        <a:off x="7323739" y="1076509"/>
        <a:ext cx="1284442" cy="288000"/>
      </dsp:txXfrm>
    </dsp:sp>
    <dsp:sp modelId="{15C21B62-CB02-4948-B5A7-346F756BD989}">
      <dsp:nvSpPr>
        <dsp:cNvPr id="0" name=""/>
        <dsp:cNvSpPr/>
      </dsp:nvSpPr>
      <dsp:spPr>
        <a:xfrm>
          <a:off x="7323739" y="1364509"/>
          <a:ext cx="1284442" cy="1622981"/>
        </a:xfrm>
        <a:prstGeom prst="rect">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53340" tIns="53340" rIns="71120" bIns="80010" numCol="1" spcCol="1270" anchor="t" anchorCtr="0">
          <a:noAutofit/>
        </a:bodyPr>
        <a:lstStyle/>
        <a:p>
          <a:pPr marL="57150" lvl="1" indent="-57150" algn="l" defTabSz="444500">
            <a:lnSpc>
              <a:spcPct val="90000"/>
            </a:lnSpc>
            <a:spcBef>
              <a:spcPct val="0"/>
            </a:spcBef>
            <a:spcAft>
              <a:spcPct val="15000"/>
            </a:spcAft>
            <a:buChar char="••"/>
          </a:pPr>
          <a:r>
            <a:rPr lang="en-US" sz="1000" kern="1200" dirty="0" smtClean="0"/>
            <a:t>Finance (orders &amp; payments)</a:t>
          </a:r>
          <a:endParaRPr lang="en-US" sz="1000" kern="1200" dirty="0"/>
        </a:p>
        <a:p>
          <a:pPr marL="57150" lvl="1" indent="-57150" algn="l" defTabSz="444500">
            <a:lnSpc>
              <a:spcPct val="90000"/>
            </a:lnSpc>
            <a:spcBef>
              <a:spcPct val="0"/>
            </a:spcBef>
            <a:spcAft>
              <a:spcPct val="15000"/>
            </a:spcAft>
            <a:buChar char="••"/>
          </a:pPr>
          <a:r>
            <a:rPr lang="en-US" sz="1000" kern="1200" dirty="0" smtClean="0"/>
            <a:t>Inventory Management.</a:t>
          </a:r>
          <a:endParaRPr lang="en-US" sz="1000" kern="1200" dirty="0"/>
        </a:p>
      </dsp:txBody>
      <dsp:txXfrm>
        <a:off x="7323739" y="1364509"/>
        <a:ext cx="1284442" cy="162298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6812AFE-2E79-D748-9B4A-AC5949750EFE}">
      <dsp:nvSpPr>
        <dsp:cNvPr id="0" name=""/>
        <dsp:cNvSpPr/>
      </dsp:nvSpPr>
      <dsp:spPr>
        <a:xfrm>
          <a:off x="857529" y="1525"/>
          <a:ext cx="1024681" cy="512340"/>
        </a:xfrm>
        <a:prstGeom prst="roundRect">
          <a:avLst>
            <a:gd name="adj" fmla="val 10000"/>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2700" rIns="19050" bIns="12700" numCol="1" spcCol="1270" anchor="ctr" anchorCtr="0">
          <a:noAutofit/>
        </a:bodyPr>
        <a:lstStyle/>
        <a:p>
          <a:pPr lvl="0" algn="ctr" defTabSz="444500">
            <a:lnSpc>
              <a:spcPct val="90000"/>
            </a:lnSpc>
            <a:spcBef>
              <a:spcPct val="0"/>
            </a:spcBef>
            <a:spcAft>
              <a:spcPct val="35000"/>
            </a:spcAft>
          </a:pPr>
          <a:r>
            <a:rPr lang="en-US" sz="1000" kern="1200" dirty="0" smtClean="0"/>
            <a:t>Introduction</a:t>
          </a:r>
          <a:endParaRPr lang="en-US" sz="1000" kern="1200" dirty="0"/>
        </a:p>
      </dsp:txBody>
      <dsp:txXfrm>
        <a:off x="872535" y="16531"/>
        <a:ext cx="994669" cy="482328"/>
      </dsp:txXfrm>
    </dsp:sp>
    <dsp:sp modelId="{0717E224-3FF2-9445-8F2C-B707660B3AF2}">
      <dsp:nvSpPr>
        <dsp:cNvPr id="0" name=""/>
        <dsp:cNvSpPr/>
      </dsp:nvSpPr>
      <dsp:spPr>
        <a:xfrm>
          <a:off x="959997" y="513866"/>
          <a:ext cx="102468" cy="384255"/>
        </a:xfrm>
        <a:custGeom>
          <a:avLst/>
          <a:gdLst/>
          <a:ahLst/>
          <a:cxnLst/>
          <a:rect l="0" t="0" r="0" b="0"/>
          <a:pathLst>
            <a:path>
              <a:moveTo>
                <a:pt x="0" y="0"/>
              </a:moveTo>
              <a:lnTo>
                <a:pt x="0" y="384255"/>
              </a:lnTo>
              <a:lnTo>
                <a:pt x="102468" y="38425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B989871-B31A-5547-8648-B7AF4ECEDE9F}">
      <dsp:nvSpPr>
        <dsp:cNvPr id="0" name=""/>
        <dsp:cNvSpPr/>
      </dsp:nvSpPr>
      <dsp:spPr>
        <a:xfrm>
          <a:off x="1062465" y="641951"/>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Installability </a:t>
          </a:r>
          <a:endParaRPr lang="en-US" sz="900" kern="1200" dirty="0"/>
        </a:p>
      </dsp:txBody>
      <dsp:txXfrm>
        <a:off x="1077471" y="656957"/>
        <a:ext cx="789733" cy="482328"/>
      </dsp:txXfrm>
    </dsp:sp>
    <dsp:sp modelId="{B2E4F085-81F8-5C4F-AAE9-8C7B1C4794D3}">
      <dsp:nvSpPr>
        <dsp:cNvPr id="0" name=""/>
        <dsp:cNvSpPr/>
      </dsp:nvSpPr>
      <dsp:spPr>
        <a:xfrm>
          <a:off x="959997" y="513866"/>
          <a:ext cx="102468" cy="1024681"/>
        </a:xfrm>
        <a:custGeom>
          <a:avLst/>
          <a:gdLst/>
          <a:ahLst/>
          <a:cxnLst/>
          <a:rect l="0" t="0" r="0" b="0"/>
          <a:pathLst>
            <a:path>
              <a:moveTo>
                <a:pt x="0" y="0"/>
              </a:moveTo>
              <a:lnTo>
                <a:pt x="0" y="1024681"/>
              </a:lnTo>
              <a:lnTo>
                <a:pt x="102468" y="102468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5869ACF-AB57-0143-A40D-7C4DE009C86C}">
      <dsp:nvSpPr>
        <dsp:cNvPr id="0" name=""/>
        <dsp:cNvSpPr/>
      </dsp:nvSpPr>
      <dsp:spPr>
        <a:xfrm>
          <a:off x="1062465" y="1282377"/>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Basic Concepts </a:t>
          </a:r>
          <a:endParaRPr lang="en-US" sz="900" kern="1200" dirty="0"/>
        </a:p>
      </dsp:txBody>
      <dsp:txXfrm>
        <a:off x="1077471" y="1297383"/>
        <a:ext cx="789733" cy="482328"/>
      </dsp:txXfrm>
    </dsp:sp>
    <dsp:sp modelId="{BA18E494-7AF6-1742-AFF1-A1E31315479A}">
      <dsp:nvSpPr>
        <dsp:cNvPr id="0" name=""/>
        <dsp:cNvSpPr/>
      </dsp:nvSpPr>
      <dsp:spPr>
        <a:xfrm>
          <a:off x="959997" y="513866"/>
          <a:ext cx="102468" cy="1665107"/>
        </a:xfrm>
        <a:custGeom>
          <a:avLst/>
          <a:gdLst/>
          <a:ahLst/>
          <a:cxnLst/>
          <a:rect l="0" t="0" r="0" b="0"/>
          <a:pathLst>
            <a:path>
              <a:moveTo>
                <a:pt x="0" y="0"/>
              </a:moveTo>
              <a:lnTo>
                <a:pt x="0" y="1665107"/>
              </a:lnTo>
              <a:lnTo>
                <a:pt x="102468" y="166510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A71613F7-09FB-7A49-AC3D-232540BDE9B1}">
      <dsp:nvSpPr>
        <dsp:cNvPr id="0" name=""/>
        <dsp:cNvSpPr/>
      </dsp:nvSpPr>
      <dsp:spPr>
        <a:xfrm>
          <a:off x="1062465" y="1922803"/>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Possible Use cases</a:t>
          </a:r>
          <a:endParaRPr lang="en-US" sz="900" kern="1200" dirty="0"/>
        </a:p>
      </dsp:txBody>
      <dsp:txXfrm>
        <a:off x="1077471" y="1937809"/>
        <a:ext cx="789733" cy="482328"/>
      </dsp:txXfrm>
    </dsp:sp>
    <dsp:sp modelId="{1027FC6B-118B-BF49-ABE2-E5F67F0F0950}">
      <dsp:nvSpPr>
        <dsp:cNvPr id="0" name=""/>
        <dsp:cNvSpPr/>
      </dsp:nvSpPr>
      <dsp:spPr>
        <a:xfrm>
          <a:off x="2138381" y="1525"/>
          <a:ext cx="1024681" cy="512340"/>
        </a:xfrm>
        <a:prstGeom prst="roundRect">
          <a:avLst>
            <a:gd name="adj" fmla="val 10000"/>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2700" rIns="19050" bIns="12700" numCol="1" spcCol="1270" anchor="ctr" anchorCtr="0">
          <a:noAutofit/>
        </a:bodyPr>
        <a:lstStyle/>
        <a:p>
          <a:pPr lvl="0" algn="ctr" defTabSz="444500">
            <a:lnSpc>
              <a:spcPct val="90000"/>
            </a:lnSpc>
            <a:spcBef>
              <a:spcPct val="0"/>
            </a:spcBef>
            <a:spcAft>
              <a:spcPct val="35000"/>
            </a:spcAft>
          </a:pPr>
          <a:r>
            <a:rPr lang="en-US" sz="1000" kern="1200" dirty="0" smtClean="0"/>
            <a:t>Basic Features</a:t>
          </a:r>
          <a:r>
            <a:rPr lang="ar-sa" sz="1000" kern="1200" dirty="0" smtClean="0"/>
            <a:t> </a:t>
          </a:r>
          <a:endParaRPr lang="en-US" sz="1000" kern="1200" dirty="0"/>
        </a:p>
      </dsp:txBody>
      <dsp:txXfrm>
        <a:off x="2153387" y="16531"/>
        <a:ext cx="994669" cy="482328"/>
      </dsp:txXfrm>
    </dsp:sp>
    <dsp:sp modelId="{83F8F2A1-926B-4148-807B-C8BEE614C970}">
      <dsp:nvSpPr>
        <dsp:cNvPr id="0" name=""/>
        <dsp:cNvSpPr/>
      </dsp:nvSpPr>
      <dsp:spPr>
        <a:xfrm>
          <a:off x="2240849" y="513866"/>
          <a:ext cx="102468" cy="384255"/>
        </a:xfrm>
        <a:custGeom>
          <a:avLst/>
          <a:gdLst/>
          <a:ahLst/>
          <a:cxnLst/>
          <a:rect l="0" t="0" r="0" b="0"/>
          <a:pathLst>
            <a:path>
              <a:moveTo>
                <a:pt x="0" y="0"/>
              </a:moveTo>
              <a:lnTo>
                <a:pt x="0" y="384255"/>
              </a:lnTo>
              <a:lnTo>
                <a:pt x="102468" y="38425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CD8BF4C-03C2-B041-9D92-476C5D7E4F7A}">
      <dsp:nvSpPr>
        <dsp:cNvPr id="0" name=""/>
        <dsp:cNvSpPr/>
      </dsp:nvSpPr>
      <dsp:spPr>
        <a:xfrm>
          <a:off x="2343317" y="641951"/>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Query Language </a:t>
          </a:r>
          <a:endParaRPr lang="en-US" sz="900" kern="1200" dirty="0"/>
        </a:p>
      </dsp:txBody>
      <dsp:txXfrm>
        <a:off x="2358323" y="656957"/>
        <a:ext cx="789733" cy="482328"/>
      </dsp:txXfrm>
    </dsp:sp>
    <dsp:sp modelId="{2015AFA5-F9EC-4340-A2FF-8968E6BB95CA}">
      <dsp:nvSpPr>
        <dsp:cNvPr id="0" name=""/>
        <dsp:cNvSpPr/>
      </dsp:nvSpPr>
      <dsp:spPr>
        <a:xfrm>
          <a:off x="2240849" y="513866"/>
          <a:ext cx="102468" cy="1024681"/>
        </a:xfrm>
        <a:custGeom>
          <a:avLst/>
          <a:gdLst/>
          <a:ahLst/>
          <a:cxnLst/>
          <a:rect l="0" t="0" r="0" b="0"/>
          <a:pathLst>
            <a:path>
              <a:moveTo>
                <a:pt x="0" y="0"/>
              </a:moveTo>
              <a:lnTo>
                <a:pt x="0" y="1024681"/>
              </a:lnTo>
              <a:lnTo>
                <a:pt x="102468" y="102468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19F27EC-AB4E-2B4C-97C7-F399A84F910E}">
      <dsp:nvSpPr>
        <dsp:cNvPr id="0" name=""/>
        <dsp:cNvSpPr/>
      </dsp:nvSpPr>
      <dsp:spPr>
        <a:xfrm>
          <a:off x="2343317" y="1282377"/>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Transaction Support</a:t>
          </a:r>
          <a:endParaRPr lang="en-US" sz="900" kern="1200" dirty="0"/>
        </a:p>
      </dsp:txBody>
      <dsp:txXfrm>
        <a:off x="2358323" y="1297383"/>
        <a:ext cx="789733" cy="482328"/>
      </dsp:txXfrm>
    </dsp:sp>
    <dsp:sp modelId="{518C2036-ED5B-3540-9E1D-AB8A9B01374D}">
      <dsp:nvSpPr>
        <dsp:cNvPr id="0" name=""/>
        <dsp:cNvSpPr/>
      </dsp:nvSpPr>
      <dsp:spPr>
        <a:xfrm>
          <a:off x="2240849" y="513866"/>
          <a:ext cx="102468" cy="1665107"/>
        </a:xfrm>
        <a:custGeom>
          <a:avLst/>
          <a:gdLst/>
          <a:ahLst/>
          <a:cxnLst/>
          <a:rect l="0" t="0" r="0" b="0"/>
          <a:pathLst>
            <a:path>
              <a:moveTo>
                <a:pt x="0" y="0"/>
              </a:moveTo>
              <a:lnTo>
                <a:pt x="0" y="1665107"/>
              </a:lnTo>
              <a:lnTo>
                <a:pt x="102468" y="166510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51D186C-9EA9-874C-AEB6-36714120ABDF}">
      <dsp:nvSpPr>
        <dsp:cNvPr id="0" name=""/>
        <dsp:cNvSpPr/>
      </dsp:nvSpPr>
      <dsp:spPr>
        <a:xfrm>
          <a:off x="2343317" y="1922803"/>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Pipeline Support</a:t>
          </a:r>
          <a:endParaRPr lang="en-US" sz="900" kern="1200" dirty="0"/>
        </a:p>
      </dsp:txBody>
      <dsp:txXfrm>
        <a:off x="2358323" y="1937809"/>
        <a:ext cx="789733" cy="482328"/>
      </dsp:txXfrm>
    </dsp:sp>
    <dsp:sp modelId="{585463CE-E77B-5E4F-8626-C865D31AF11E}">
      <dsp:nvSpPr>
        <dsp:cNvPr id="0" name=""/>
        <dsp:cNvSpPr/>
      </dsp:nvSpPr>
      <dsp:spPr>
        <a:xfrm>
          <a:off x="3419233" y="1525"/>
          <a:ext cx="1024681" cy="512340"/>
        </a:xfrm>
        <a:prstGeom prst="roundRect">
          <a:avLst>
            <a:gd name="adj" fmla="val 10000"/>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2700" rIns="19050" bIns="12700" numCol="1" spcCol="1270" anchor="ctr" anchorCtr="0">
          <a:noAutofit/>
        </a:bodyPr>
        <a:lstStyle/>
        <a:p>
          <a:pPr lvl="0" algn="ctr" defTabSz="444500">
            <a:lnSpc>
              <a:spcPct val="90000"/>
            </a:lnSpc>
            <a:spcBef>
              <a:spcPct val="0"/>
            </a:spcBef>
            <a:spcAft>
              <a:spcPct val="35000"/>
            </a:spcAft>
          </a:pPr>
          <a:r>
            <a:rPr lang="en-US" sz="1000" kern="1200" dirty="0" smtClean="0"/>
            <a:t>Data Modeling</a:t>
          </a:r>
          <a:endParaRPr lang="en-US" sz="1000" kern="1200" dirty="0"/>
        </a:p>
      </dsp:txBody>
      <dsp:txXfrm>
        <a:off x="3434239" y="16531"/>
        <a:ext cx="994669" cy="482328"/>
      </dsp:txXfrm>
    </dsp:sp>
    <dsp:sp modelId="{2182F201-86EB-6F4E-BB8A-C5A00B50AB62}">
      <dsp:nvSpPr>
        <dsp:cNvPr id="0" name=""/>
        <dsp:cNvSpPr/>
      </dsp:nvSpPr>
      <dsp:spPr>
        <a:xfrm>
          <a:off x="3521701" y="513866"/>
          <a:ext cx="102468" cy="384255"/>
        </a:xfrm>
        <a:custGeom>
          <a:avLst/>
          <a:gdLst/>
          <a:ahLst/>
          <a:cxnLst/>
          <a:rect l="0" t="0" r="0" b="0"/>
          <a:pathLst>
            <a:path>
              <a:moveTo>
                <a:pt x="0" y="0"/>
              </a:moveTo>
              <a:lnTo>
                <a:pt x="0" y="384255"/>
              </a:lnTo>
              <a:lnTo>
                <a:pt x="102468" y="38425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1263EAD-24CB-B64A-A9FC-A9498F7C3281}">
      <dsp:nvSpPr>
        <dsp:cNvPr id="0" name=""/>
        <dsp:cNvSpPr/>
      </dsp:nvSpPr>
      <dsp:spPr>
        <a:xfrm>
          <a:off x="3624169" y="641951"/>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Data Layout </a:t>
          </a:r>
          <a:endParaRPr lang="en-US" sz="900" kern="1200" dirty="0"/>
        </a:p>
      </dsp:txBody>
      <dsp:txXfrm>
        <a:off x="3639175" y="656957"/>
        <a:ext cx="789733" cy="482328"/>
      </dsp:txXfrm>
    </dsp:sp>
    <dsp:sp modelId="{9E864475-03F6-8A4C-ADD7-097BACCE3EF1}">
      <dsp:nvSpPr>
        <dsp:cNvPr id="0" name=""/>
        <dsp:cNvSpPr/>
      </dsp:nvSpPr>
      <dsp:spPr>
        <a:xfrm>
          <a:off x="3521701" y="513866"/>
          <a:ext cx="102468" cy="1024681"/>
        </a:xfrm>
        <a:custGeom>
          <a:avLst/>
          <a:gdLst/>
          <a:ahLst/>
          <a:cxnLst/>
          <a:rect l="0" t="0" r="0" b="0"/>
          <a:pathLst>
            <a:path>
              <a:moveTo>
                <a:pt x="0" y="0"/>
              </a:moveTo>
              <a:lnTo>
                <a:pt x="0" y="1024681"/>
              </a:lnTo>
              <a:lnTo>
                <a:pt x="102468" y="102468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636E349-2F1D-FD4A-BE17-EA2098DD0005}">
      <dsp:nvSpPr>
        <dsp:cNvPr id="0" name=""/>
        <dsp:cNvSpPr/>
      </dsp:nvSpPr>
      <dsp:spPr>
        <a:xfrm>
          <a:off x="3624169" y="1282377"/>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Relational Data Support</a:t>
          </a:r>
          <a:endParaRPr lang="en-US" sz="900" kern="1200" dirty="0"/>
        </a:p>
      </dsp:txBody>
      <dsp:txXfrm>
        <a:off x="3639175" y="1297383"/>
        <a:ext cx="789733" cy="482328"/>
      </dsp:txXfrm>
    </dsp:sp>
    <dsp:sp modelId="{020B44AD-F09D-7649-86C9-8E722575F564}">
      <dsp:nvSpPr>
        <dsp:cNvPr id="0" name=""/>
        <dsp:cNvSpPr/>
      </dsp:nvSpPr>
      <dsp:spPr>
        <a:xfrm>
          <a:off x="3521701" y="513866"/>
          <a:ext cx="102468" cy="1665107"/>
        </a:xfrm>
        <a:custGeom>
          <a:avLst/>
          <a:gdLst/>
          <a:ahLst/>
          <a:cxnLst/>
          <a:rect l="0" t="0" r="0" b="0"/>
          <a:pathLst>
            <a:path>
              <a:moveTo>
                <a:pt x="0" y="0"/>
              </a:moveTo>
              <a:lnTo>
                <a:pt x="0" y="1665107"/>
              </a:lnTo>
              <a:lnTo>
                <a:pt x="102468" y="166510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910859C-9E75-1846-8F2F-D755C02FE1A2}">
      <dsp:nvSpPr>
        <dsp:cNvPr id="0" name=""/>
        <dsp:cNvSpPr/>
      </dsp:nvSpPr>
      <dsp:spPr>
        <a:xfrm>
          <a:off x="3624169" y="1922803"/>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Referential Integrity </a:t>
          </a:r>
          <a:endParaRPr lang="en-US" sz="900" kern="1200" dirty="0"/>
        </a:p>
      </dsp:txBody>
      <dsp:txXfrm>
        <a:off x="3639175" y="1937809"/>
        <a:ext cx="789733" cy="482328"/>
      </dsp:txXfrm>
    </dsp:sp>
    <dsp:sp modelId="{2A4DDE7B-B667-3540-A92E-C39ED6EAEEC4}">
      <dsp:nvSpPr>
        <dsp:cNvPr id="0" name=""/>
        <dsp:cNvSpPr/>
      </dsp:nvSpPr>
      <dsp:spPr>
        <a:xfrm>
          <a:off x="3521701" y="513866"/>
          <a:ext cx="102468" cy="2305533"/>
        </a:xfrm>
        <a:custGeom>
          <a:avLst/>
          <a:gdLst/>
          <a:ahLst/>
          <a:cxnLst/>
          <a:rect l="0" t="0" r="0" b="0"/>
          <a:pathLst>
            <a:path>
              <a:moveTo>
                <a:pt x="0" y="0"/>
              </a:moveTo>
              <a:lnTo>
                <a:pt x="0" y="2305533"/>
              </a:lnTo>
              <a:lnTo>
                <a:pt x="102468" y="2305533"/>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6A104EE-49E1-DA47-BB60-FB3B7774B8C2}">
      <dsp:nvSpPr>
        <dsp:cNvPr id="0" name=""/>
        <dsp:cNvSpPr/>
      </dsp:nvSpPr>
      <dsp:spPr>
        <a:xfrm>
          <a:off x="3624169" y="2563229"/>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smtClean="0"/>
            <a:t>Normalization</a:t>
          </a:r>
          <a:endParaRPr lang="en-US" sz="900" kern="1200"/>
        </a:p>
      </dsp:txBody>
      <dsp:txXfrm>
        <a:off x="3639175" y="2578235"/>
        <a:ext cx="789733" cy="482328"/>
      </dsp:txXfrm>
    </dsp:sp>
    <dsp:sp modelId="{12A2300E-B5BB-7D44-8B5D-FF6FEA24250B}">
      <dsp:nvSpPr>
        <dsp:cNvPr id="0" name=""/>
        <dsp:cNvSpPr/>
      </dsp:nvSpPr>
      <dsp:spPr>
        <a:xfrm>
          <a:off x="3521701" y="513866"/>
          <a:ext cx="102468" cy="2945959"/>
        </a:xfrm>
        <a:custGeom>
          <a:avLst/>
          <a:gdLst/>
          <a:ahLst/>
          <a:cxnLst/>
          <a:rect l="0" t="0" r="0" b="0"/>
          <a:pathLst>
            <a:path>
              <a:moveTo>
                <a:pt x="0" y="0"/>
              </a:moveTo>
              <a:lnTo>
                <a:pt x="0" y="2945959"/>
              </a:lnTo>
              <a:lnTo>
                <a:pt x="102468" y="2945959"/>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95CEABC-015C-7345-BF87-20FE20F2DC1F}">
      <dsp:nvSpPr>
        <dsp:cNvPr id="0" name=""/>
        <dsp:cNvSpPr/>
      </dsp:nvSpPr>
      <dsp:spPr>
        <a:xfrm>
          <a:off x="3624169" y="3203655"/>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Data Evolution</a:t>
          </a:r>
          <a:endParaRPr lang="en-US" sz="900" kern="1200" dirty="0"/>
        </a:p>
      </dsp:txBody>
      <dsp:txXfrm>
        <a:off x="3639175" y="3218661"/>
        <a:ext cx="789733" cy="482328"/>
      </dsp:txXfrm>
    </dsp:sp>
    <dsp:sp modelId="{0D688553-B41E-D341-A62C-40E49B504BFF}">
      <dsp:nvSpPr>
        <dsp:cNvPr id="0" name=""/>
        <dsp:cNvSpPr/>
      </dsp:nvSpPr>
      <dsp:spPr>
        <a:xfrm>
          <a:off x="3521701" y="513866"/>
          <a:ext cx="102468" cy="3586385"/>
        </a:xfrm>
        <a:custGeom>
          <a:avLst/>
          <a:gdLst/>
          <a:ahLst/>
          <a:cxnLst/>
          <a:rect l="0" t="0" r="0" b="0"/>
          <a:pathLst>
            <a:path>
              <a:moveTo>
                <a:pt x="0" y="0"/>
              </a:moveTo>
              <a:lnTo>
                <a:pt x="0" y="3586385"/>
              </a:lnTo>
              <a:lnTo>
                <a:pt x="102468" y="358638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5741A9A-F41D-284E-909B-E569358324F1}">
      <dsp:nvSpPr>
        <dsp:cNvPr id="0" name=""/>
        <dsp:cNvSpPr/>
      </dsp:nvSpPr>
      <dsp:spPr>
        <a:xfrm>
          <a:off x="3624169" y="3844081"/>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Nested Data Support</a:t>
          </a:r>
          <a:endParaRPr lang="en-US" sz="900" kern="1200" dirty="0"/>
        </a:p>
      </dsp:txBody>
      <dsp:txXfrm>
        <a:off x="3639175" y="3859087"/>
        <a:ext cx="789733" cy="482328"/>
      </dsp:txXfrm>
    </dsp:sp>
    <dsp:sp modelId="{EA7D3323-80E2-8245-9B0F-07CD393A0C0F}">
      <dsp:nvSpPr>
        <dsp:cNvPr id="0" name=""/>
        <dsp:cNvSpPr/>
      </dsp:nvSpPr>
      <dsp:spPr>
        <a:xfrm>
          <a:off x="4700085" y="1525"/>
          <a:ext cx="1024681" cy="512340"/>
        </a:xfrm>
        <a:prstGeom prst="roundRect">
          <a:avLst>
            <a:gd name="adj" fmla="val 10000"/>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2700" rIns="19050" bIns="12700" numCol="1" spcCol="1270" anchor="ctr" anchorCtr="0">
          <a:noAutofit/>
        </a:bodyPr>
        <a:lstStyle/>
        <a:p>
          <a:pPr lvl="0" algn="ctr" defTabSz="444500">
            <a:lnSpc>
              <a:spcPct val="90000"/>
            </a:lnSpc>
            <a:spcBef>
              <a:spcPct val="0"/>
            </a:spcBef>
            <a:spcAft>
              <a:spcPct val="35000"/>
            </a:spcAft>
          </a:pPr>
          <a:r>
            <a:rPr lang="en-US" sz="1000" kern="1200" dirty="0" smtClean="0"/>
            <a:t>Searching Data</a:t>
          </a:r>
          <a:endParaRPr lang="en-US" sz="1000" kern="1200" dirty="0"/>
        </a:p>
      </dsp:txBody>
      <dsp:txXfrm>
        <a:off x="4715091" y="16531"/>
        <a:ext cx="994669" cy="482328"/>
      </dsp:txXfrm>
    </dsp:sp>
    <dsp:sp modelId="{7282EE3B-D3DA-4345-A25C-8FE8C89763CB}">
      <dsp:nvSpPr>
        <dsp:cNvPr id="0" name=""/>
        <dsp:cNvSpPr/>
      </dsp:nvSpPr>
      <dsp:spPr>
        <a:xfrm>
          <a:off x="4802553" y="513866"/>
          <a:ext cx="102468" cy="384255"/>
        </a:xfrm>
        <a:custGeom>
          <a:avLst/>
          <a:gdLst/>
          <a:ahLst/>
          <a:cxnLst/>
          <a:rect l="0" t="0" r="0" b="0"/>
          <a:pathLst>
            <a:path>
              <a:moveTo>
                <a:pt x="0" y="0"/>
              </a:moveTo>
              <a:lnTo>
                <a:pt x="0" y="384255"/>
              </a:lnTo>
              <a:lnTo>
                <a:pt x="102468" y="38425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25EA152-C136-C942-A434-04BEA35B030B}">
      <dsp:nvSpPr>
        <dsp:cNvPr id="0" name=""/>
        <dsp:cNvSpPr/>
      </dsp:nvSpPr>
      <dsp:spPr>
        <a:xfrm>
          <a:off x="4905021" y="641951"/>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Full Text Search Support </a:t>
          </a:r>
          <a:endParaRPr lang="en-US" sz="900" kern="1200" dirty="0"/>
        </a:p>
      </dsp:txBody>
      <dsp:txXfrm>
        <a:off x="4920027" y="656957"/>
        <a:ext cx="789733" cy="482328"/>
      </dsp:txXfrm>
    </dsp:sp>
    <dsp:sp modelId="{9890095F-B331-C94F-8147-C1A7A84FD6BE}">
      <dsp:nvSpPr>
        <dsp:cNvPr id="0" name=""/>
        <dsp:cNvSpPr/>
      </dsp:nvSpPr>
      <dsp:spPr>
        <a:xfrm>
          <a:off x="4802553" y="513866"/>
          <a:ext cx="102468" cy="1024681"/>
        </a:xfrm>
        <a:custGeom>
          <a:avLst/>
          <a:gdLst/>
          <a:ahLst/>
          <a:cxnLst/>
          <a:rect l="0" t="0" r="0" b="0"/>
          <a:pathLst>
            <a:path>
              <a:moveTo>
                <a:pt x="0" y="0"/>
              </a:moveTo>
              <a:lnTo>
                <a:pt x="0" y="1024681"/>
              </a:lnTo>
              <a:lnTo>
                <a:pt x="102468" y="102468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F0C0570-AE3E-BF47-B197-91E9C4098D1B}">
      <dsp:nvSpPr>
        <dsp:cNvPr id="0" name=""/>
        <dsp:cNvSpPr/>
      </dsp:nvSpPr>
      <dsp:spPr>
        <a:xfrm>
          <a:off x="4905021" y="1282377"/>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Regular Expressions Support</a:t>
          </a:r>
          <a:endParaRPr lang="en-US" sz="900" kern="1200" dirty="0"/>
        </a:p>
      </dsp:txBody>
      <dsp:txXfrm>
        <a:off x="4920027" y="1297383"/>
        <a:ext cx="789733" cy="482328"/>
      </dsp:txXfrm>
    </dsp:sp>
    <dsp:sp modelId="{493D36C4-3A01-2447-AB70-870CABEE99AC}">
      <dsp:nvSpPr>
        <dsp:cNvPr id="0" name=""/>
        <dsp:cNvSpPr/>
      </dsp:nvSpPr>
      <dsp:spPr>
        <a:xfrm>
          <a:off x="4802553" y="513866"/>
          <a:ext cx="102468" cy="1665107"/>
        </a:xfrm>
        <a:custGeom>
          <a:avLst/>
          <a:gdLst/>
          <a:ahLst/>
          <a:cxnLst/>
          <a:rect l="0" t="0" r="0" b="0"/>
          <a:pathLst>
            <a:path>
              <a:moveTo>
                <a:pt x="0" y="0"/>
              </a:moveTo>
              <a:lnTo>
                <a:pt x="0" y="1665107"/>
              </a:lnTo>
              <a:lnTo>
                <a:pt x="102468" y="166510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3F8D9CD-958C-2841-B818-1198C3DE2865}">
      <dsp:nvSpPr>
        <dsp:cNvPr id="0" name=""/>
        <dsp:cNvSpPr/>
      </dsp:nvSpPr>
      <dsp:spPr>
        <a:xfrm>
          <a:off x="4905021" y="1922803"/>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Query Options </a:t>
          </a:r>
          <a:endParaRPr lang="en-US" sz="900" kern="1200" dirty="0"/>
        </a:p>
      </dsp:txBody>
      <dsp:txXfrm>
        <a:off x="4920027" y="1937809"/>
        <a:ext cx="789733" cy="482328"/>
      </dsp:txXfrm>
    </dsp:sp>
    <dsp:sp modelId="{2D3BF82F-2F09-6B45-8D93-4C0D589C2030}">
      <dsp:nvSpPr>
        <dsp:cNvPr id="0" name=""/>
        <dsp:cNvSpPr/>
      </dsp:nvSpPr>
      <dsp:spPr>
        <a:xfrm>
          <a:off x="4802553" y="513866"/>
          <a:ext cx="102468" cy="2305533"/>
        </a:xfrm>
        <a:custGeom>
          <a:avLst/>
          <a:gdLst/>
          <a:ahLst/>
          <a:cxnLst/>
          <a:rect l="0" t="0" r="0" b="0"/>
          <a:pathLst>
            <a:path>
              <a:moveTo>
                <a:pt x="0" y="0"/>
              </a:moveTo>
              <a:lnTo>
                <a:pt x="0" y="2305533"/>
              </a:lnTo>
              <a:lnTo>
                <a:pt x="102468" y="2305533"/>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F148BDB-0941-F345-A097-BA0A6B06FF07}">
      <dsp:nvSpPr>
        <dsp:cNvPr id="0" name=""/>
        <dsp:cNvSpPr/>
      </dsp:nvSpPr>
      <dsp:spPr>
        <a:xfrm>
          <a:off x="4905021" y="2563229"/>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Indexing </a:t>
          </a:r>
          <a:endParaRPr lang="en-US" sz="900" kern="1200" dirty="0"/>
        </a:p>
      </dsp:txBody>
      <dsp:txXfrm>
        <a:off x="4920027" y="2578235"/>
        <a:ext cx="789733" cy="482328"/>
      </dsp:txXfrm>
    </dsp:sp>
    <dsp:sp modelId="{818F0DAB-33E5-254C-89BA-1E88C2694BB3}">
      <dsp:nvSpPr>
        <dsp:cNvPr id="0" name=""/>
        <dsp:cNvSpPr/>
      </dsp:nvSpPr>
      <dsp:spPr>
        <a:xfrm>
          <a:off x="4802553" y="513866"/>
          <a:ext cx="102468" cy="2945959"/>
        </a:xfrm>
        <a:custGeom>
          <a:avLst/>
          <a:gdLst/>
          <a:ahLst/>
          <a:cxnLst/>
          <a:rect l="0" t="0" r="0" b="0"/>
          <a:pathLst>
            <a:path>
              <a:moveTo>
                <a:pt x="0" y="0"/>
              </a:moveTo>
              <a:lnTo>
                <a:pt x="0" y="2945959"/>
              </a:lnTo>
              <a:lnTo>
                <a:pt x="102468" y="2945959"/>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A20ECCB-C3CB-984A-9BE7-8914276CB537}">
      <dsp:nvSpPr>
        <dsp:cNvPr id="0" name=""/>
        <dsp:cNvSpPr/>
      </dsp:nvSpPr>
      <dsp:spPr>
        <a:xfrm>
          <a:off x="4905021" y="3203655"/>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Queries</a:t>
          </a:r>
          <a:endParaRPr lang="en-US" sz="900" kern="1200" dirty="0"/>
        </a:p>
      </dsp:txBody>
      <dsp:txXfrm>
        <a:off x="4920027" y="3218661"/>
        <a:ext cx="789733" cy="482328"/>
      </dsp:txXfrm>
    </dsp:sp>
    <dsp:sp modelId="{B30DFA83-D217-D441-A5D6-B33AF3254DC9}">
      <dsp:nvSpPr>
        <dsp:cNvPr id="0" name=""/>
        <dsp:cNvSpPr/>
      </dsp:nvSpPr>
      <dsp:spPr>
        <a:xfrm>
          <a:off x="4802553" y="513866"/>
          <a:ext cx="102468" cy="3586385"/>
        </a:xfrm>
        <a:custGeom>
          <a:avLst/>
          <a:gdLst/>
          <a:ahLst/>
          <a:cxnLst/>
          <a:rect l="0" t="0" r="0" b="0"/>
          <a:pathLst>
            <a:path>
              <a:moveTo>
                <a:pt x="0" y="0"/>
              </a:moveTo>
              <a:lnTo>
                <a:pt x="0" y="3586385"/>
              </a:lnTo>
              <a:lnTo>
                <a:pt x="102468" y="358638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214E6C8-245A-8E43-8599-F2B8F3AB695B}">
      <dsp:nvSpPr>
        <dsp:cNvPr id="0" name=""/>
        <dsp:cNvSpPr/>
      </dsp:nvSpPr>
      <dsp:spPr>
        <a:xfrm>
          <a:off x="4905021" y="3844081"/>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Filtering and Grouping data</a:t>
          </a:r>
          <a:endParaRPr lang="en-US" sz="900" kern="1200" dirty="0"/>
        </a:p>
      </dsp:txBody>
      <dsp:txXfrm>
        <a:off x="4920027" y="3859087"/>
        <a:ext cx="789733" cy="482328"/>
      </dsp:txXfrm>
    </dsp:sp>
    <dsp:sp modelId="{9A482F54-B23D-E049-A751-1C621056A858}">
      <dsp:nvSpPr>
        <dsp:cNvPr id="0" name=""/>
        <dsp:cNvSpPr/>
      </dsp:nvSpPr>
      <dsp:spPr>
        <a:xfrm>
          <a:off x="4802553" y="513866"/>
          <a:ext cx="102468" cy="4226811"/>
        </a:xfrm>
        <a:custGeom>
          <a:avLst/>
          <a:gdLst/>
          <a:ahLst/>
          <a:cxnLst/>
          <a:rect l="0" t="0" r="0" b="0"/>
          <a:pathLst>
            <a:path>
              <a:moveTo>
                <a:pt x="0" y="0"/>
              </a:moveTo>
              <a:lnTo>
                <a:pt x="0" y="4226811"/>
              </a:lnTo>
              <a:lnTo>
                <a:pt x="102468" y="422681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5237CC9-5905-E14E-81E9-48D018CC5A02}">
      <dsp:nvSpPr>
        <dsp:cNvPr id="0" name=""/>
        <dsp:cNvSpPr/>
      </dsp:nvSpPr>
      <dsp:spPr>
        <a:xfrm>
          <a:off x="4905021" y="4484507"/>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smtClean="0"/>
            <a:t>Sorting</a:t>
          </a:r>
          <a:endParaRPr lang="en-US" sz="900" kern="1200"/>
        </a:p>
      </dsp:txBody>
      <dsp:txXfrm>
        <a:off x="4920027" y="4499513"/>
        <a:ext cx="789733" cy="482328"/>
      </dsp:txXfrm>
    </dsp:sp>
    <dsp:sp modelId="{5C1054C8-2F88-B44B-8F96-663CB499DA62}">
      <dsp:nvSpPr>
        <dsp:cNvPr id="0" name=""/>
        <dsp:cNvSpPr/>
      </dsp:nvSpPr>
      <dsp:spPr>
        <a:xfrm>
          <a:off x="5980937" y="1525"/>
          <a:ext cx="1024681" cy="512340"/>
        </a:xfrm>
        <a:prstGeom prst="roundRect">
          <a:avLst>
            <a:gd name="adj" fmla="val 10000"/>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2700" rIns="19050" bIns="12700" numCol="1" spcCol="1270" anchor="ctr" anchorCtr="0">
          <a:noAutofit/>
        </a:bodyPr>
        <a:lstStyle/>
        <a:p>
          <a:pPr lvl="0" algn="ctr" defTabSz="444500">
            <a:lnSpc>
              <a:spcPct val="90000"/>
            </a:lnSpc>
            <a:spcBef>
              <a:spcPct val="0"/>
            </a:spcBef>
            <a:spcAft>
              <a:spcPct val="35000"/>
            </a:spcAft>
          </a:pPr>
          <a:r>
            <a:rPr lang="en-US" sz="1000" kern="1200" dirty="0" smtClean="0"/>
            <a:t>Special Features </a:t>
          </a:r>
          <a:endParaRPr lang="en-US" sz="1000" kern="1200" dirty="0"/>
        </a:p>
      </dsp:txBody>
      <dsp:txXfrm>
        <a:off x="5995943" y="16531"/>
        <a:ext cx="994669" cy="482328"/>
      </dsp:txXfrm>
    </dsp:sp>
    <dsp:sp modelId="{55AABD3F-F17C-E24D-827B-9B3A8EBB4D78}">
      <dsp:nvSpPr>
        <dsp:cNvPr id="0" name=""/>
        <dsp:cNvSpPr/>
      </dsp:nvSpPr>
      <dsp:spPr>
        <a:xfrm>
          <a:off x="6083405" y="513866"/>
          <a:ext cx="102468" cy="384255"/>
        </a:xfrm>
        <a:custGeom>
          <a:avLst/>
          <a:gdLst/>
          <a:ahLst/>
          <a:cxnLst/>
          <a:rect l="0" t="0" r="0" b="0"/>
          <a:pathLst>
            <a:path>
              <a:moveTo>
                <a:pt x="0" y="0"/>
              </a:moveTo>
              <a:lnTo>
                <a:pt x="0" y="384255"/>
              </a:lnTo>
              <a:lnTo>
                <a:pt x="102468" y="38425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5E30A96-9581-DA46-BCB3-0DB6787467D2}">
      <dsp:nvSpPr>
        <dsp:cNvPr id="0" name=""/>
        <dsp:cNvSpPr/>
      </dsp:nvSpPr>
      <dsp:spPr>
        <a:xfrm>
          <a:off x="6185873" y="641951"/>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smtClean="0"/>
            <a:t>Pub/Sub Support</a:t>
          </a:r>
          <a:endParaRPr lang="en-US" sz="900" kern="1200" dirty="0"/>
        </a:p>
      </dsp:txBody>
      <dsp:txXfrm>
        <a:off x="6200879" y="656957"/>
        <a:ext cx="789733" cy="482328"/>
      </dsp:txXfrm>
    </dsp:sp>
    <dsp:sp modelId="{F5032864-6701-C44F-B2F4-1853F89540D4}">
      <dsp:nvSpPr>
        <dsp:cNvPr id="0" name=""/>
        <dsp:cNvSpPr/>
      </dsp:nvSpPr>
      <dsp:spPr>
        <a:xfrm>
          <a:off x="6083405" y="513866"/>
          <a:ext cx="102468" cy="1024681"/>
        </a:xfrm>
        <a:custGeom>
          <a:avLst/>
          <a:gdLst/>
          <a:ahLst/>
          <a:cxnLst/>
          <a:rect l="0" t="0" r="0" b="0"/>
          <a:pathLst>
            <a:path>
              <a:moveTo>
                <a:pt x="0" y="0"/>
              </a:moveTo>
              <a:lnTo>
                <a:pt x="0" y="1024681"/>
              </a:lnTo>
              <a:lnTo>
                <a:pt x="102468" y="102468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CAB1AB9-CF19-954C-A13C-170AAA0148A6}">
      <dsp:nvSpPr>
        <dsp:cNvPr id="0" name=""/>
        <dsp:cNvSpPr/>
      </dsp:nvSpPr>
      <dsp:spPr>
        <a:xfrm>
          <a:off x="6185873" y="1282377"/>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Expire</a:t>
          </a:r>
          <a:endParaRPr lang="en-US" sz="900" kern="1200" dirty="0"/>
        </a:p>
      </dsp:txBody>
      <dsp:txXfrm>
        <a:off x="6200879" y="1297383"/>
        <a:ext cx="789733" cy="482328"/>
      </dsp:txXfrm>
    </dsp:sp>
    <dsp:sp modelId="{E63008A5-71FD-F644-BAF3-44242114716F}">
      <dsp:nvSpPr>
        <dsp:cNvPr id="0" name=""/>
        <dsp:cNvSpPr/>
      </dsp:nvSpPr>
      <dsp:spPr>
        <a:xfrm>
          <a:off x="6083405" y="513866"/>
          <a:ext cx="102468" cy="1665107"/>
        </a:xfrm>
        <a:custGeom>
          <a:avLst/>
          <a:gdLst/>
          <a:ahLst/>
          <a:cxnLst/>
          <a:rect l="0" t="0" r="0" b="0"/>
          <a:pathLst>
            <a:path>
              <a:moveTo>
                <a:pt x="0" y="0"/>
              </a:moveTo>
              <a:lnTo>
                <a:pt x="0" y="1665107"/>
              </a:lnTo>
              <a:lnTo>
                <a:pt x="102468" y="166510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133E5C3-CE2D-7B47-AA63-984F292D3DEB}">
      <dsp:nvSpPr>
        <dsp:cNvPr id="0" name=""/>
        <dsp:cNvSpPr/>
      </dsp:nvSpPr>
      <dsp:spPr>
        <a:xfrm>
          <a:off x="6185873" y="1922803"/>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Configuring as a cache</a:t>
          </a:r>
          <a:endParaRPr lang="en-US" sz="900" kern="1200" dirty="0"/>
        </a:p>
      </dsp:txBody>
      <dsp:txXfrm>
        <a:off x="6200879" y="1937809"/>
        <a:ext cx="789733" cy="482328"/>
      </dsp:txXfrm>
    </dsp:sp>
    <dsp:sp modelId="{7DDC89F7-9E36-E64B-B3AF-E8C52D27FA90}">
      <dsp:nvSpPr>
        <dsp:cNvPr id="0" name=""/>
        <dsp:cNvSpPr/>
      </dsp:nvSpPr>
      <dsp:spPr>
        <a:xfrm>
          <a:off x="6083405" y="513866"/>
          <a:ext cx="102468" cy="2305533"/>
        </a:xfrm>
        <a:custGeom>
          <a:avLst/>
          <a:gdLst/>
          <a:ahLst/>
          <a:cxnLst/>
          <a:rect l="0" t="0" r="0" b="0"/>
          <a:pathLst>
            <a:path>
              <a:moveTo>
                <a:pt x="0" y="0"/>
              </a:moveTo>
              <a:lnTo>
                <a:pt x="0" y="2305533"/>
              </a:lnTo>
              <a:lnTo>
                <a:pt x="102468" y="2305533"/>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5E40ECCB-B822-7C4A-8E1E-0478E26B356A}">
      <dsp:nvSpPr>
        <dsp:cNvPr id="0" name=""/>
        <dsp:cNvSpPr/>
      </dsp:nvSpPr>
      <dsp:spPr>
        <a:xfrm>
          <a:off x="6185873" y="2563229"/>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err="1" smtClean="0"/>
            <a:t>Lua</a:t>
          </a:r>
          <a:r>
            <a:rPr lang="en-US" sz="900" kern="1200" dirty="0" smtClean="0"/>
            <a:t> Scripting </a:t>
          </a:r>
          <a:endParaRPr lang="en-US" sz="900" kern="1200" dirty="0"/>
        </a:p>
      </dsp:txBody>
      <dsp:txXfrm>
        <a:off x="6200879" y="2578235"/>
        <a:ext cx="789733" cy="482328"/>
      </dsp:txXfrm>
    </dsp:sp>
    <dsp:sp modelId="{6F779FA6-66FF-104D-BBAC-5F4CD46CE148}">
      <dsp:nvSpPr>
        <dsp:cNvPr id="0" name=""/>
        <dsp:cNvSpPr/>
      </dsp:nvSpPr>
      <dsp:spPr>
        <a:xfrm>
          <a:off x="7261789" y="1525"/>
          <a:ext cx="1024681" cy="512340"/>
        </a:xfrm>
        <a:prstGeom prst="roundRect">
          <a:avLst>
            <a:gd name="adj" fmla="val 10000"/>
          </a:avLst>
        </a:prstGeom>
        <a:solidFill>
          <a:schemeClr val="accent1">
            <a:hueOff val="0"/>
            <a:satOff val="0"/>
            <a:lumOff val="0"/>
            <a:alphaOff val="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9050" tIns="12700" rIns="19050" bIns="12700" numCol="1" spcCol="1270" anchor="ctr" anchorCtr="0">
          <a:noAutofit/>
        </a:bodyPr>
        <a:lstStyle/>
        <a:p>
          <a:pPr lvl="0" algn="ctr" defTabSz="444500">
            <a:lnSpc>
              <a:spcPct val="90000"/>
            </a:lnSpc>
            <a:spcBef>
              <a:spcPct val="0"/>
            </a:spcBef>
            <a:spcAft>
              <a:spcPct val="35000"/>
            </a:spcAft>
          </a:pPr>
          <a:r>
            <a:rPr lang="en-US" sz="1000" kern="1200" dirty="0" smtClean="0"/>
            <a:t>Administration and Maintenance</a:t>
          </a:r>
          <a:endParaRPr lang="en-US" sz="1000" kern="1200" dirty="0"/>
        </a:p>
      </dsp:txBody>
      <dsp:txXfrm>
        <a:off x="7276795" y="16531"/>
        <a:ext cx="994669" cy="482328"/>
      </dsp:txXfrm>
    </dsp:sp>
    <dsp:sp modelId="{0D8B3289-5179-1D4A-AB92-5C3349DADE03}">
      <dsp:nvSpPr>
        <dsp:cNvPr id="0" name=""/>
        <dsp:cNvSpPr/>
      </dsp:nvSpPr>
      <dsp:spPr>
        <a:xfrm>
          <a:off x="7364257" y="513866"/>
          <a:ext cx="102468" cy="384255"/>
        </a:xfrm>
        <a:custGeom>
          <a:avLst/>
          <a:gdLst/>
          <a:ahLst/>
          <a:cxnLst/>
          <a:rect l="0" t="0" r="0" b="0"/>
          <a:pathLst>
            <a:path>
              <a:moveTo>
                <a:pt x="0" y="0"/>
              </a:moveTo>
              <a:lnTo>
                <a:pt x="0" y="384255"/>
              </a:lnTo>
              <a:lnTo>
                <a:pt x="102468" y="38425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3C07FA1-5881-5A46-A144-77674E13A1B6}">
      <dsp:nvSpPr>
        <dsp:cNvPr id="0" name=""/>
        <dsp:cNvSpPr/>
      </dsp:nvSpPr>
      <dsp:spPr>
        <a:xfrm>
          <a:off x="7466725" y="641951"/>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Configuration</a:t>
          </a:r>
          <a:endParaRPr lang="en-US" sz="900" kern="1200" dirty="0"/>
        </a:p>
      </dsp:txBody>
      <dsp:txXfrm>
        <a:off x="7481731" y="656957"/>
        <a:ext cx="789733" cy="482328"/>
      </dsp:txXfrm>
    </dsp:sp>
    <dsp:sp modelId="{36F0E002-B805-5A45-8C01-5B301F0E4344}">
      <dsp:nvSpPr>
        <dsp:cNvPr id="0" name=""/>
        <dsp:cNvSpPr/>
      </dsp:nvSpPr>
      <dsp:spPr>
        <a:xfrm>
          <a:off x="7364257" y="513866"/>
          <a:ext cx="102468" cy="1024681"/>
        </a:xfrm>
        <a:custGeom>
          <a:avLst/>
          <a:gdLst/>
          <a:ahLst/>
          <a:cxnLst/>
          <a:rect l="0" t="0" r="0" b="0"/>
          <a:pathLst>
            <a:path>
              <a:moveTo>
                <a:pt x="0" y="0"/>
              </a:moveTo>
              <a:lnTo>
                <a:pt x="0" y="1024681"/>
              </a:lnTo>
              <a:lnTo>
                <a:pt x="102468" y="102468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6D2089B0-2EA8-6745-A042-CF93B9047F5B}">
      <dsp:nvSpPr>
        <dsp:cNvPr id="0" name=""/>
        <dsp:cNvSpPr/>
      </dsp:nvSpPr>
      <dsp:spPr>
        <a:xfrm>
          <a:off x="7466725" y="1282377"/>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Scalability</a:t>
          </a:r>
          <a:endParaRPr lang="en-US" sz="900" kern="1200" dirty="0"/>
        </a:p>
      </dsp:txBody>
      <dsp:txXfrm>
        <a:off x="7481731" y="1297383"/>
        <a:ext cx="789733" cy="482328"/>
      </dsp:txXfrm>
    </dsp:sp>
    <dsp:sp modelId="{9A75D752-6504-3B48-B12D-F8F1948AC0D8}">
      <dsp:nvSpPr>
        <dsp:cNvPr id="0" name=""/>
        <dsp:cNvSpPr/>
      </dsp:nvSpPr>
      <dsp:spPr>
        <a:xfrm>
          <a:off x="7364257" y="513866"/>
          <a:ext cx="102468" cy="1665107"/>
        </a:xfrm>
        <a:custGeom>
          <a:avLst/>
          <a:gdLst/>
          <a:ahLst/>
          <a:cxnLst/>
          <a:rect l="0" t="0" r="0" b="0"/>
          <a:pathLst>
            <a:path>
              <a:moveTo>
                <a:pt x="0" y="0"/>
              </a:moveTo>
              <a:lnTo>
                <a:pt x="0" y="1665107"/>
              </a:lnTo>
              <a:lnTo>
                <a:pt x="102468" y="166510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22517623-BA59-FE48-AD3C-6945936D7252}">
      <dsp:nvSpPr>
        <dsp:cNvPr id="0" name=""/>
        <dsp:cNvSpPr/>
      </dsp:nvSpPr>
      <dsp:spPr>
        <a:xfrm>
          <a:off x="7466725" y="1922803"/>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Persistence, and ACID Support</a:t>
          </a:r>
          <a:endParaRPr lang="en-US" sz="900" kern="1200" dirty="0"/>
        </a:p>
      </dsp:txBody>
      <dsp:txXfrm>
        <a:off x="7481731" y="1937809"/>
        <a:ext cx="789733" cy="482328"/>
      </dsp:txXfrm>
    </dsp:sp>
    <dsp:sp modelId="{3141DE8D-FC97-C847-A77B-2574276537FA}">
      <dsp:nvSpPr>
        <dsp:cNvPr id="0" name=""/>
        <dsp:cNvSpPr/>
      </dsp:nvSpPr>
      <dsp:spPr>
        <a:xfrm>
          <a:off x="7364257" y="513866"/>
          <a:ext cx="102468" cy="2305533"/>
        </a:xfrm>
        <a:custGeom>
          <a:avLst/>
          <a:gdLst/>
          <a:ahLst/>
          <a:cxnLst/>
          <a:rect l="0" t="0" r="0" b="0"/>
          <a:pathLst>
            <a:path>
              <a:moveTo>
                <a:pt x="0" y="0"/>
              </a:moveTo>
              <a:lnTo>
                <a:pt x="0" y="2305533"/>
              </a:lnTo>
              <a:lnTo>
                <a:pt x="102468" y="2305533"/>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3ACF91C-45B6-C943-B21A-CBD758E297D3}">
      <dsp:nvSpPr>
        <dsp:cNvPr id="0" name=""/>
        <dsp:cNvSpPr/>
      </dsp:nvSpPr>
      <dsp:spPr>
        <a:xfrm>
          <a:off x="7466725" y="2563229"/>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Handling failure </a:t>
          </a:r>
          <a:endParaRPr lang="en-US" sz="900" kern="1200" dirty="0"/>
        </a:p>
      </dsp:txBody>
      <dsp:txXfrm>
        <a:off x="7481731" y="2578235"/>
        <a:ext cx="789733" cy="482328"/>
      </dsp:txXfrm>
    </dsp:sp>
    <dsp:sp modelId="{FB816A12-82B7-254E-A127-3DAA516CA276}">
      <dsp:nvSpPr>
        <dsp:cNvPr id="0" name=""/>
        <dsp:cNvSpPr/>
      </dsp:nvSpPr>
      <dsp:spPr>
        <a:xfrm>
          <a:off x="7364257" y="513866"/>
          <a:ext cx="102468" cy="2945959"/>
        </a:xfrm>
        <a:custGeom>
          <a:avLst/>
          <a:gdLst/>
          <a:ahLst/>
          <a:cxnLst/>
          <a:rect l="0" t="0" r="0" b="0"/>
          <a:pathLst>
            <a:path>
              <a:moveTo>
                <a:pt x="0" y="0"/>
              </a:moveTo>
              <a:lnTo>
                <a:pt x="0" y="2945959"/>
              </a:lnTo>
              <a:lnTo>
                <a:pt x="102468" y="2945959"/>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D0BCB8A-2710-8F42-811F-33B3DEA89A01}">
      <dsp:nvSpPr>
        <dsp:cNvPr id="0" name=""/>
        <dsp:cNvSpPr/>
      </dsp:nvSpPr>
      <dsp:spPr>
        <a:xfrm>
          <a:off x="7466725" y="3203655"/>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Backup and Upgrade</a:t>
          </a:r>
          <a:endParaRPr lang="en-US" sz="900" kern="1200" dirty="0"/>
        </a:p>
      </dsp:txBody>
      <dsp:txXfrm>
        <a:off x="7481731" y="3218661"/>
        <a:ext cx="789733" cy="482328"/>
      </dsp:txXfrm>
    </dsp:sp>
    <dsp:sp modelId="{49F3D27C-DA50-A74C-A216-19CEEBE5EDF7}">
      <dsp:nvSpPr>
        <dsp:cNvPr id="0" name=""/>
        <dsp:cNvSpPr/>
      </dsp:nvSpPr>
      <dsp:spPr>
        <a:xfrm>
          <a:off x="7364257" y="513866"/>
          <a:ext cx="102468" cy="3586385"/>
        </a:xfrm>
        <a:custGeom>
          <a:avLst/>
          <a:gdLst/>
          <a:ahLst/>
          <a:cxnLst/>
          <a:rect l="0" t="0" r="0" b="0"/>
          <a:pathLst>
            <a:path>
              <a:moveTo>
                <a:pt x="0" y="0"/>
              </a:moveTo>
              <a:lnTo>
                <a:pt x="0" y="3586385"/>
              </a:lnTo>
              <a:lnTo>
                <a:pt x="102468" y="358638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420A846-2529-F146-8366-AF3302CAAEDA}">
      <dsp:nvSpPr>
        <dsp:cNvPr id="0" name=""/>
        <dsp:cNvSpPr/>
      </dsp:nvSpPr>
      <dsp:spPr>
        <a:xfrm>
          <a:off x="7466725" y="3844081"/>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smtClean="0"/>
            <a:t>Security</a:t>
          </a:r>
          <a:endParaRPr lang="en-US" sz="900" kern="1200"/>
        </a:p>
      </dsp:txBody>
      <dsp:txXfrm>
        <a:off x="7481731" y="3859087"/>
        <a:ext cx="789733" cy="482328"/>
      </dsp:txXfrm>
    </dsp:sp>
    <dsp:sp modelId="{CB147079-C1CE-F041-BC24-8693DDF2058A}">
      <dsp:nvSpPr>
        <dsp:cNvPr id="0" name=""/>
        <dsp:cNvSpPr/>
      </dsp:nvSpPr>
      <dsp:spPr>
        <a:xfrm>
          <a:off x="7364257" y="513866"/>
          <a:ext cx="102468" cy="4226811"/>
        </a:xfrm>
        <a:custGeom>
          <a:avLst/>
          <a:gdLst/>
          <a:ahLst/>
          <a:cxnLst/>
          <a:rect l="0" t="0" r="0" b="0"/>
          <a:pathLst>
            <a:path>
              <a:moveTo>
                <a:pt x="0" y="0"/>
              </a:moveTo>
              <a:lnTo>
                <a:pt x="0" y="4226811"/>
              </a:lnTo>
              <a:lnTo>
                <a:pt x="102468" y="422681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25943EB-5BFC-4449-AE35-0403074F0FCC}">
      <dsp:nvSpPr>
        <dsp:cNvPr id="0" name=""/>
        <dsp:cNvSpPr/>
      </dsp:nvSpPr>
      <dsp:spPr>
        <a:xfrm>
          <a:off x="7466725" y="4484507"/>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dirty="0" smtClean="0"/>
            <a:t>Availability</a:t>
          </a:r>
          <a:endParaRPr lang="en-US" sz="900" kern="1200" dirty="0"/>
        </a:p>
      </dsp:txBody>
      <dsp:txXfrm>
        <a:off x="7481731" y="4499513"/>
        <a:ext cx="789733" cy="482328"/>
      </dsp:txXfrm>
    </dsp:sp>
    <dsp:sp modelId="{5BB9E986-D32E-E44B-A885-2417F6493ED8}">
      <dsp:nvSpPr>
        <dsp:cNvPr id="0" name=""/>
        <dsp:cNvSpPr/>
      </dsp:nvSpPr>
      <dsp:spPr>
        <a:xfrm>
          <a:off x="7364257" y="513866"/>
          <a:ext cx="102468" cy="4867237"/>
        </a:xfrm>
        <a:custGeom>
          <a:avLst/>
          <a:gdLst/>
          <a:ahLst/>
          <a:cxnLst/>
          <a:rect l="0" t="0" r="0" b="0"/>
          <a:pathLst>
            <a:path>
              <a:moveTo>
                <a:pt x="0" y="0"/>
              </a:moveTo>
              <a:lnTo>
                <a:pt x="0" y="4867237"/>
              </a:lnTo>
              <a:lnTo>
                <a:pt x="102468" y="4867237"/>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883474F4-B5EC-AD4F-895E-3CC2D8CB2DB4}">
      <dsp:nvSpPr>
        <dsp:cNvPr id="0" name=""/>
        <dsp:cNvSpPr/>
      </dsp:nvSpPr>
      <dsp:spPr>
        <a:xfrm>
          <a:off x="7466725" y="5124933"/>
          <a:ext cx="819745" cy="5123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7145" tIns="11430" rIns="17145" bIns="11430" numCol="1" spcCol="1270" anchor="ctr" anchorCtr="0">
          <a:noAutofit/>
        </a:bodyPr>
        <a:lstStyle/>
        <a:p>
          <a:pPr lvl="0" algn="ctr" defTabSz="400050">
            <a:lnSpc>
              <a:spcPct val="90000"/>
            </a:lnSpc>
            <a:spcBef>
              <a:spcPct val="0"/>
            </a:spcBef>
            <a:spcAft>
              <a:spcPct val="35000"/>
            </a:spcAft>
          </a:pPr>
          <a:r>
            <a:rPr lang="en-US" sz="900" kern="1200" smtClean="0"/>
            <a:t>Data migration </a:t>
          </a:r>
          <a:endParaRPr lang="en-US" sz="900" kern="1200"/>
        </a:p>
      </dsp:txBody>
      <dsp:txXfrm>
        <a:off x="7481731" y="5139939"/>
        <a:ext cx="789733" cy="48232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3.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4.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8/layout/AlternatingHexagons">
  <dgm:title val=""/>
  <dgm:desc val=""/>
  <dgm:catLst>
    <dgm:cat type="list" pri="15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40" srcId="0" destId="10" srcOrd="0" destOrd="0"/>
        <dgm:cxn modelId="12" srcId="10" destId="11" srcOrd="0" destOrd="0"/>
        <dgm:cxn modelId="50" srcId="0" destId="20" srcOrd="1" destOrd="0"/>
        <dgm:cxn modelId="22" srcId="20" destId="21" srcOrd="0" destOrd="0"/>
        <dgm:cxn modelId="60" srcId="0" destId="30" srcOrd="1"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Name0">
    <dgm:varLst>
      <dgm:chMax/>
      <dgm:chPref/>
      <dgm:dir/>
      <dgm:animLvl val="lvl"/>
    </dgm:varLst>
    <dgm:alg type="lin">
      <dgm:param type="linDir" val="fromT"/>
    </dgm:alg>
    <dgm:shape xmlns:r="http://schemas.openxmlformats.org/officeDocument/2006/relationships" r:blip="">
      <dgm:adjLst/>
    </dgm:shape>
    <dgm:constrLst>
      <dgm:constr type="primFontSz" for="des" forName="Parent1" val="65"/>
      <dgm:constr type="primFontSz" for="des" forName="Childtext1" refType="primFontSz" refFor="des" refForName="Parent1" op="lte"/>
      <dgm:constr type="w" for="ch" forName="composite" refType="w"/>
      <dgm:constr type="h" for="ch" forName="composite" refType="h"/>
      <dgm:constr type="h" for="ch" forName="spaceBetweenRectangles" refType="w" refFor="ch" refForName="composite" fact="-0.042"/>
      <dgm:constr type="sp" refType="h" refFor="ch" refForName="composite" op="equ" fact="0.1"/>
    </dgm:constrLst>
    <dgm:forEach name="nodesForEach" axis="ch" ptType="node">
      <dgm:layoutNode name="composite">
        <dgm:alg type="composite">
          <dgm:param type="ar" val="3.6"/>
        </dgm:alg>
        <dgm:shape xmlns:r="http://schemas.openxmlformats.org/officeDocument/2006/relationships" r:blip="">
          <dgm:adjLst/>
        </dgm:shape>
        <dgm:choose name="Name1">
          <dgm:if name="Name2" func="var" arg="dir" op="equ" val="norm">
            <dgm:choose name="Name3">
              <dgm:if name="Name4" axis="self" ptType="node" func="posOdd" op="equ" val="1">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dgm:constr type="h" for="ch" forName="BalanceSpacing" refType="h" fact="0.1"/>
                  <dgm:constr type="l" for="ch" forName="BalanceSpacing1" refType="w" fact="0.69"/>
                  <dgm:constr type="t" for="ch" forName="BalanceSpacing1" refType="h" fact="0.2"/>
                  <dgm:constr type="w" for="ch" forName="BalanceSpacing1" refType="w" fact="0.31"/>
                  <dgm:constr type="h" for="ch" forName="BalanceSpacing1" refType="h" fact="0.6"/>
                </dgm:constrLst>
              </dgm:if>
              <dgm:else name="Name5">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 type="l" for="ch" forName="BalanceSpacing1" refType="w" fact="0"/>
                  <dgm:constr type="t" for="ch" forName="BalanceSpacing1" refType="h" fact="0.2"/>
                  <dgm:constr type="w" for="ch" forName="BalanceSpacing1" refType="w" fact="0.3"/>
                  <dgm:constr type="h" for="ch" forName="BalanceSpacing1" refType="h" fact="0.6"/>
                </dgm:constrLst>
              </dgm:else>
            </dgm:choose>
          </dgm:if>
          <dgm:else name="Name6">
            <dgm:choose name="Name7">
              <dgm:if name="Name8" axis="self" ptType="node" func="posOdd" op="equ" val="1">
                <dgm:constrLst>
                  <dgm:constr type="l" for="ch" forName="Accent1" refType="w" fact="0.571"/>
                  <dgm:constr type="t" for="ch" forName="Accent1" refType="h" fact="0"/>
                  <dgm:constr type="h" for="ch" forName="Accent1" refType="h"/>
                  <dgm:constr type="w" for="ch" forName="Accent1" refType="h" fact="0.87"/>
                  <dgm:constr type="l" for="ch" forName="Accent1Text" refType="w" fact="0.571"/>
                  <dgm:constr type="t" for="ch" forName="Accent1Text" refType="h" fact="0"/>
                  <dgm:constr type="h" for="ch" forName="Accent1Text" refType="h"/>
                  <dgm:constr type="w" for="ch" forName="Accent1Text" refType="h" fact="0.87"/>
                  <dgm:constr type="l" for="ch" forName="Parent1" refType="w" fact="0.31"/>
                  <dgm:constr type="t" for="ch" forName="Parent1" refType="h" fact="0"/>
                  <dgm:constr type="h" for="ch" forName="Parent1" refType="h"/>
                  <dgm:constr type="w" for="ch" forName="Parent1" refType="h" fact="0.87"/>
                  <dgm:constr type="l" for="ch" forName="Childtext1" refType="w" fact="0"/>
                  <dgm:constr type="t" for="ch" forName="Childtext1" refType="h" fact="0.2"/>
                  <dgm:constr type="w" for="ch" forName="Childtext1" refType="w" fact="0.3"/>
                  <dgm:constr type="h" for="ch" forName="Childtext1" refType="h" fact="0.6"/>
                  <dgm:constr type="l" for="ch" forName="BalanceSpacing" refType="w" fact="0.82"/>
                  <dgm:constr type="t" for="ch" forName="BalanceSpacing" refType="h" fact="0"/>
                  <dgm:constr type="w" for="ch" forName="BalanceSpacing" refType="w" fact="0.18"/>
                  <dgm:constr type="h" for="ch" forName="BalanceSpacing" refType="h"/>
                </dgm:constrLst>
              </dgm:if>
              <dgm:else name="Name9">
                <dgm:constrLst>
                  <dgm:constr type="l" for="ch" forName="Accent1" refType="w" fact="0.18"/>
                  <dgm:constr type="t" for="ch" forName="Accent1" refType="h" fact="0"/>
                  <dgm:constr type="h" for="ch" forName="Accent1" refType="h"/>
                  <dgm:constr type="w" for="ch" forName="Accent1" refType="h" fact="0.87"/>
                  <dgm:constr type="l" for="ch" forName="Accent1Text" refType="w" fact="0.18"/>
                  <dgm:constr type="t" for="ch" forName="Accent1Text" refType="h" fact="0"/>
                  <dgm:constr type="h" for="ch" forName="Accent1Text" refType="h"/>
                  <dgm:constr type="w" for="ch" forName="Accent1Text" refType="h" fact="0.87"/>
                  <dgm:constr type="l" for="ch" forName="Parent1" refType="w" fact="0.441"/>
                  <dgm:constr type="t" for="ch" forName="Parent1" refType="h" fact="0"/>
                  <dgm:constr type="h" for="ch" forName="Parent1" refType="h"/>
                  <dgm:constr type="w" for="ch" forName="Parent1" refType="h" fact="0.87"/>
                  <dgm:constr type="l" for="ch" forName="Childtext1" refType="w" fact="0.69"/>
                  <dgm:constr type="t" for="ch" forName="Childtext1" refType="h" fact="0.2"/>
                  <dgm:constr type="w" for="ch" forName="Childtext1" refType="w" fact="0.31"/>
                  <dgm:constr type="h" for="ch" forName="Childtext1" refType="h" fact="0.6"/>
                  <dgm:constr type="l" for="ch" forName="BalanceSpacing" refType="w" fact="0"/>
                  <dgm:constr type="t" for="ch" forName="BalanceSpacing" refType="h" fact="0"/>
                  <dgm:constr type="w" for="ch" forName="BalanceSpacing" refType="w" fact="0.18"/>
                  <dgm:constr type="h" for="ch" forName="BalanceSpacing" refType="h"/>
                </dgm:constrLst>
              </dgm:else>
            </dgm:choose>
          </dgm:else>
        </dgm:choose>
        <dgm:layoutNode name="Parent1" styleLbl="node1">
          <dgm:varLst>
            <dgm:chMax val="1"/>
            <dgm:chPref val="1"/>
            <dgm:bulletEnabled val="1"/>
          </dgm:varLst>
          <dgm:alg type="tx"/>
          <dgm:shape xmlns:r="http://schemas.openxmlformats.org/officeDocument/2006/relationships" rot="90" type="hexagon" r:blip="">
            <dgm:adjLst>
              <dgm:adj idx="1" val="0.25"/>
              <dgm:adj idx="2" val="1.154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hildtext1" styleLbl="revTx">
          <dgm:varLst>
            <dgm:chMax val="0"/>
            <dgm:chPref val="0"/>
            <dgm:bulletEnabled val="1"/>
          </dgm:varLst>
          <dgm:choose name="Name10">
            <dgm:if name="Name11" func="var" arg="dir" op="equ" val="norm">
              <dgm:choose name="Name12">
                <dgm:if name="Name13" axis="self" ptType="node" func="posOdd" op="equ" val="1">
                  <dgm:alg type="tx">
                    <dgm:param type="parTxLTRAlign" val="l"/>
                  </dgm:alg>
                </dgm:if>
                <dgm:else name="Name14">
                  <dgm:alg type="tx">
                    <dgm:param type="parTxLTRAlign" val="r"/>
                  </dgm:alg>
                </dgm:else>
              </dgm:choose>
            </dgm:if>
            <dgm:else name="Name15">
              <dgm:choose name="Name16">
                <dgm:if name="Name17" axis="self" ptType="node" func="posOdd" op="equ" val="1">
                  <dgm:alg type="tx">
                    <dgm:param type="parTxLTRAlign" val="r"/>
                  </dgm:alg>
                </dgm:if>
                <dgm:else name="Name18">
                  <dgm:alg type="tx">
                    <dgm:param type="parTxLTRAlign" val="l"/>
                  </dgm:alg>
                </dgm:else>
              </dgm:choose>
            </dgm:else>
          </dgm:choose>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BalanceSpacing">
          <dgm:alg type="sp"/>
          <dgm:shape xmlns:r="http://schemas.openxmlformats.org/officeDocument/2006/relationships" r:blip="">
            <dgm:adjLst/>
          </dgm:shape>
        </dgm:layoutNode>
        <dgm:layoutNode name="BalanceSpacing1">
          <dgm:alg type="sp"/>
          <dgm:shape xmlns:r="http://schemas.openxmlformats.org/officeDocument/2006/relationships" r:blip="">
            <dgm:adjLst/>
          </dgm:shape>
        </dgm:layoutNode>
        <dgm:forEach name="Name19" axis="followSib" ptType="sibTrans" hideLastTrans="0" cnt="1">
          <dgm:layoutNode name="Accent1Text" styleLbl="node1">
            <dgm:alg type="tx"/>
            <dgm:shape xmlns:r="http://schemas.openxmlformats.org/officeDocument/2006/relationships" rot="90" type="hexagon" r:blip="">
              <dgm:adjLst>
                <dgm:adj idx="1" val="0.25"/>
                <dgm:adj idx="2" val="1.1547"/>
              </dgm:adjLst>
            </dgm:shape>
            <dgm:presOf axis="self" ptType="sibTrans"/>
            <dgm:constrLst>
              <dgm:constr type="lMarg"/>
              <dgm:constr type="rMarg"/>
              <dgm:constr type="tMarg"/>
              <dgm:constr type="bMarg"/>
            </dgm:constrLst>
            <dgm:ruleLst>
              <dgm:rule type="primFontSz" val="5" fact="NaN" max="NaN"/>
            </dgm:ruleLst>
          </dgm:layoutNode>
        </dgm:forEach>
      </dgm:layoutNode>
      <dgm:forEach name="Name2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525568" y="189833"/>
            <a:ext cx="3496595"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39" name="Rectangle 3"/>
          <p:cNvSpPr>
            <a:spLocks noGrp="1" noChangeArrowheads="1"/>
          </p:cNvSpPr>
          <p:nvPr>
            <p:ph type="dt" sz="quarter" idx="1"/>
          </p:nvPr>
        </p:nvSpPr>
        <p:spPr bwMode="auto">
          <a:xfrm>
            <a:off x="4338830" y="189833"/>
            <a:ext cx="2208376"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0" name="Rectangle 4"/>
          <p:cNvSpPr>
            <a:spLocks noGrp="1" noChangeArrowheads="1"/>
          </p:cNvSpPr>
          <p:nvPr>
            <p:ph type="ftr" sz="quarter" idx="2"/>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TUM Neue Helvetica 55 Regular" charset="0"/>
                <a:cs typeface="+mn-cs"/>
              </a:defRPr>
            </a:lvl1pPr>
          </a:lstStyle>
          <a:p>
            <a:pPr>
              <a:defRPr/>
            </a:pPr>
            <a:endParaRPr lang="de-DE" dirty="0">
              <a:latin typeface="Arial Unicode MS" pitchFamily="34" charset="-128"/>
            </a:endParaRPr>
          </a:p>
        </p:txBody>
      </p:sp>
      <p:sp>
        <p:nvSpPr>
          <p:cNvPr id="14341" name="Rectangle 5"/>
          <p:cNvSpPr>
            <a:spLocks noGrp="1" noChangeArrowheads="1"/>
          </p:cNvSpPr>
          <p:nvPr>
            <p:ph type="sldNum" sz="quarter" idx="3"/>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TUM Neue Helvetica 55 Regular" charset="0"/>
                <a:cs typeface="+mn-cs"/>
              </a:defRPr>
            </a:lvl1pPr>
          </a:lstStyle>
          <a:p>
            <a:pPr>
              <a:defRPr/>
            </a:pPr>
            <a:fld id="{6F17E718-27D7-4FA6-ACF7-4EB047CCD802}" type="slidenum">
              <a:rPr lang="de-DE">
                <a:latin typeface="Arial Unicode MS" pitchFamily="34" charset="-128"/>
              </a:rPr>
              <a:pPr>
                <a:defRPr/>
              </a:pPr>
              <a:t>‹#›</a:t>
            </a:fld>
            <a:endParaRPr lang="de-DE" dirty="0">
              <a:latin typeface="Arial Unicode MS" pitchFamily="34" charset="-128"/>
            </a:endParaRPr>
          </a:p>
        </p:txBody>
      </p:sp>
    </p:spTree>
    <p:extLst>
      <p:ext uri="{BB962C8B-B14F-4D97-AF65-F5344CB8AC3E}">
        <p14:creationId xmlns:p14="http://schemas.microsoft.com/office/powerpoint/2010/main" val="17919594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099" name="Rectangle 3"/>
          <p:cNvSpPr>
            <a:spLocks noGrp="1" noChangeArrowheads="1"/>
          </p:cNvSpPr>
          <p:nvPr>
            <p:ph type="dt" idx="1"/>
          </p:nvPr>
        </p:nvSpPr>
        <p:spPr bwMode="auto">
          <a:xfrm>
            <a:off x="4022163" y="0"/>
            <a:ext cx="3077137" cy="512222"/>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lvl1pPr algn="r" eaLnBrk="0" hangingPunct="0">
              <a:defRPr sz="1300">
                <a:latin typeface="Arial Unicode MS" pitchFamily="34" charset="-128"/>
                <a:cs typeface="+mn-cs"/>
              </a:defRPr>
            </a:lvl1pPr>
          </a:lstStyle>
          <a:p>
            <a:pPr>
              <a:defRPr/>
            </a:pPr>
            <a:endParaRPr lang="de-DE" dirty="0"/>
          </a:p>
        </p:txBody>
      </p:sp>
      <p:sp>
        <p:nvSpPr>
          <p:cNvPr id="29700" name="Rectangle 4"/>
          <p:cNvSpPr>
            <a:spLocks noGrp="1" noRot="1" noChangeAspect="1" noChangeArrowheads="1" noTextEdit="1"/>
          </p:cNvSpPr>
          <p:nvPr>
            <p:ph type="sldImg" idx="2"/>
          </p:nvPr>
        </p:nvSpPr>
        <p:spPr bwMode="auto">
          <a:xfrm>
            <a:off x="992188" y="769938"/>
            <a:ext cx="5114925" cy="38354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46685" y="4862015"/>
            <a:ext cx="5205932" cy="4605085"/>
          </a:xfrm>
          <a:prstGeom prst="rect">
            <a:avLst/>
          </a:prstGeom>
          <a:noFill/>
          <a:ln w="9525">
            <a:noFill/>
            <a:miter lim="800000"/>
            <a:headEnd/>
            <a:tailEnd/>
          </a:ln>
          <a:effectLst/>
        </p:spPr>
        <p:txBody>
          <a:bodyPr vert="horz" wrap="square" lIns="99040" tIns="49521" rIns="99040" bIns="49521" numCol="1" anchor="t" anchorCtr="0" compatLnSpc="1">
            <a:prstTxWarp prst="textNoShape">
              <a:avLst/>
            </a:prstTxWarp>
          </a:bodyPr>
          <a:lstStyle/>
          <a:p>
            <a:pPr lvl="0"/>
            <a:r>
              <a:rPr lang="de-DE" noProof="0" dirty="0" smtClean="0"/>
              <a:t>Mastertextformat bearbeiten</a:t>
            </a:r>
          </a:p>
          <a:p>
            <a:pPr lvl="1"/>
            <a:r>
              <a:rPr lang="de-DE" noProof="0" dirty="0" smtClean="0"/>
              <a:t>Zweite Ebene</a:t>
            </a:r>
          </a:p>
          <a:p>
            <a:pPr lvl="2"/>
            <a:r>
              <a:rPr lang="de-DE" noProof="0" dirty="0" smtClean="0"/>
              <a:t>Dritte Ebene</a:t>
            </a:r>
          </a:p>
          <a:p>
            <a:pPr lvl="3"/>
            <a:r>
              <a:rPr lang="de-DE" noProof="0" dirty="0" smtClean="0"/>
              <a:t>Vierte Ebene</a:t>
            </a:r>
          </a:p>
          <a:p>
            <a:pPr lvl="4"/>
            <a:r>
              <a:rPr lang="de-DE" noProof="0" dirty="0" smtClean="0"/>
              <a:t>Fünfte Ebene</a:t>
            </a:r>
          </a:p>
        </p:txBody>
      </p:sp>
      <p:sp>
        <p:nvSpPr>
          <p:cNvPr id="4102" name="Rectangle 6"/>
          <p:cNvSpPr>
            <a:spLocks noGrp="1" noChangeArrowheads="1"/>
          </p:cNvSpPr>
          <p:nvPr>
            <p:ph type="ftr" sz="quarter" idx="4"/>
          </p:nvPr>
        </p:nvSpPr>
        <p:spPr bwMode="auto">
          <a:xfrm>
            <a:off x="0"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l" eaLnBrk="0" hangingPunct="0">
              <a:defRPr sz="1300">
                <a:latin typeface="Arial Unicode MS" pitchFamily="34" charset="-128"/>
                <a:cs typeface="+mn-cs"/>
              </a:defRPr>
            </a:lvl1pPr>
          </a:lstStyle>
          <a:p>
            <a:pPr>
              <a:defRPr/>
            </a:pPr>
            <a:endParaRPr lang="de-DE" dirty="0"/>
          </a:p>
        </p:txBody>
      </p:sp>
      <p:sp>
        <p:nvSpPr>
          <p:cNvPr id="4103" name="Rectangle 7"/>
          <p:cNvSpPr>
            <a:spLocks noGrp="1" noChangeArrowheads="1"/>
          </p:cNvSpPr>
          <p:nvPr>
            <p:ph type="sldNum" sz="quarter" idx="5"/>
          </p:nvPr>
        </p:nvSpPr>
        <p:spPr bwMode="auto">
          <a:xfrm>
            <a:off x="4022163" y="9722392"/>
            <a:ext cx="3077137" cy="512221"/>
          </a:xfrm>
          <a:prstGeom prst="rect">
            <a:avLst/>
          </a:prstGeom>
          <a:noFill/>
          <a:ln w="9525">
            <a:noFill/>
            <a:miter lim="800000"/>
            <a:headEnd/>
            <a:tailEnd/>
          </a:ln>
          <a:effectLst/>
        </p:spPr>
        <p:txBody>
          <a:bodyPr vert="horz" wrap="square" lIns="99040" tIns="49521" rIns="99040" bIns="49521" numCol="1" anchor="b" anchorCtr="0" compatLnSpc="1">
            <a:prstTxWarp prst="textNoShape">
              <a:avLst/>
            </a:prstTxWarp>
          </a:bodyPr>
          <a:lstStyle>
            <a:lvl1pPr algn="r" eaLnBrk="0" hangingPunct="0">
              <a:defRPr sz="1300">
                <a:latin typeface="Arial Unicode MS" pitchFamily="34" charset="-128"/>
                <a:cs typeface="+mn-cs"/>
              </a:defRPr>
            </a:lvl1pPr>
          </a:lstStyle>
          <a:p>
            <a:pPr>
              <a:defRPr/>
            </a:pPr>
            <a:fld id="{D1CBFA17-2001-43FC-BD93-086B619BC2A9}" type="slidenum">
              <a:rPr lang="de-DE" smtClean="0"/>
              <a:pPr>
                <a:defRPr/>
              </a:pPr>
              <a:t>‹#›</a:t>
            </a:fld>
            <a:endParaRPr lang="de-DE" dirty="0"/>
          </a:p>
        </p:txBody>
      </p:sp>
    </p:spTree>
    <p:extLst>
      <p:ext uri="{BB962C8B-B14F-4D97-AF65-F5344CB8AC3E}">
        <p14:creationId xmlns:p14="http://schemas.microsoft.com/office/powerpoint/2010/main" val="11324472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Unicode MS" pitchFamily="34" charset="-128"/>
        <a:ea typeface="+mn-ea"/>
        <a:cs typeface="+mn-cs"/>
      </a:defRPr>
    </a:lvl1pPr>
    <a:lvl2pPr marL="457200" algn="l" rtl="0" eaLnBrk="0" fontAlgn="base" hangingPunct="0">
      <a:spcBef>
        <a:spcPct val="30000"/>
      </a:spcBef>
      <a:spcAft>
        <a:spcPct val="0"/>
      </a:spcAft>
      <a:defRPr sz="1200" kern="1200">
        <a:solidFill>
          <a:schemeClr val="tx1"/>
        </a:solidFill>
        <a:latin typeface="Arial Unicode MS" pitchFamily="34" charset="-128"/>
        <a:ea typeface="+mn-ea"/>
        <a:cs typeface="+mn-cs"/>
      </a:defRPr>
    </a:lvl2pPr>
    <a:lvl3pPr marL="914400" algn="l" rtl="0" eaLnBrk="0" fontAlgn="base" hangingPunct="0">
      <a:spcBef>
        <a:spcPct val="30000"/>
      </a:spcBef>
      <a:spcAft>
        <a:spcPct val="0"/>
      </a:spcAft>
      <a:defRPr sz="1200" kern="1200">
        <a:solidFill>
          <a:schemeClr val="tx1"/>
        </a:solidFill>
        <a:latin typeface="Arial Unicode MS" pitchFamily="34" charset="-128"/>
        <a:ea typeface="+mn-ea"/>
        <a:cs typeface="+mn-cs"/>
      </a:defRPr>
    </a:lvl3pPr>
    <a:lvl4pPr marL="1371600" algn="l" rtl="0" eaLnBrk="0" fontAlgn="base" hangingPunct="0">
      <a:spcBef>
        <a:spcPct val="30000"/>
      </a:spcBef>
      <a:spcAft>
        <a:spcPct val="0"/>
      </a:spcAft>
      <a:defRPr sz="1200" kern="1200">
        <a:solidFill>
          <a:schemeClr val="tx1"/>
        </a:solidFill>
        <a:latin typeface="Arial Unicode MS" pitchFamily="34" charset="-128"/>
        <a:ea typeface="+mn-ea"/>
        <a:cs typeface="+mn-cs"/>
      </a:defRPr>
    </a:lvl4pPr>
    <a:lvl5pPr marL="1828800" algn="l" rtl="0" eaLnBrk="0" fontAlgn="base" hangingPunct="0">
      <a:spcBef>
        <a:spcPct val="30000"/>
      </a:spcBef>
      <a:spcAft>
        <a:spcPct val="0"/>
      </a:spcAft>
      <a:defRPr sz="1200" kern="1200">
        <a:solidFill>
          <a:schemeClr val="tx1"/>
        </a:solidFill>
        <a:latin typeface="Arial Unicode MS" pitchFamily="34" charset="-128"/>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dirty="0" smtClean="0"/>
              <a:t>Supervisor : </a:t>
            </a:r>
            <a:r>
              <a:rPr lang="en-US" dirty="0" err="1" smtClean="0"/>
              <a:t>Manoj</a:t>
            </a:r>
          </a:p>
          <a:p>
            <a:r>
              <a:rPr lang="en-US" dirty="0" err="1" smtClean="0"/>
              <a:t>CoSupervisor</a:t>
            </a:r>
            <a:r>
              <a:rPr lang="en-US" dirty="0" smtClean="0"/>
              <a:t>:</a:t>
            </a:r>
            <a:r>
              <a:rPr lang="en-US" baseline="0" dirty="0" smtClean="0"/>
              <a:t> Andreas </a:t>
            </a:r>
            <a:r>
              <a:rPr lang="en-US" baseline="0" dirty="0" err="1" smtClean="0"/>
              <a:t>Kipf</a:t>
            </a:r>
            <a:r>
              <a:rPr lang="en-US" baseline="0" dirty="0" smtClean="0"/>
              <a:t> from database chair</a:t>
            </a:r>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1</a:t>
            </a:fld>
            <a:endParaRPr lang="de-DE" dirty="0"/>
          </a:p>
        </p:txBody>
      </p:sp>
    </p:spTree>
    <p:extLst>
      <p:ext uri="{BB962C8B-B14F-4D97-AF65-F5344CB8AC3E}">
        <p14:creationId xmlns:p14="http://schemas.microsoft.com/office/powerpoint/2010/main" val="18138587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24599" indent="-278692" eaLnBrk="0" hangingPunct="0">
              <a:defRPr>
                <a:solidFill>
                  <a:schemeClr val="tx1"/>
                </a:solidFill>
                <a:latin typeface="Arial" pitchFamily="34" charset="0"/>
              </a:defRPr>
            </a:lvl2pPr>
            <a:lvl3pPr marL="1114768" indent="-222954" eaLnBrk="0" hangingPunct="0">
              <a:defRPr>
                <a:solidFill>
                  <a:schemeClr val="tx1"/>
                </a:solidFill>
                <a:latin typeface="Arial" pitchFamily="34" charset="0"/>
              </a:defRPr>
            </a:lvl3pPr>
            <a:lvl4pPr marL="1560675" indent="-222954" eaLnBrk="0" hangingPunct="0">
              <a:defRPr>
                <a:solidFill>
                  <a:schemeClr val="tx1"/>
                </a:solidFill>
                <a:latin typeface="Arial" pitchFamily="34" charset="0"/>
              </a:defRPr>
            </a:lvl4pPr>
            <a:lvl5pPr marL="2006582" indent="-222954" eaLnBrk="0" hangingPunct="0">
              <a:defRPr>
                <a:solidFill>
                  <a:schemeClr val="tx1"/>
                </a:solidFill>
                <a:latin typeface="Arial" pitchFamily="34" charset="0"/>
              </a:defRPr>
            </a:lvl5pPr>
            <a:lvl6pPr marL="2452489" indent="-222954" eaLnBrk="0" fontAlgn="base" hangingPunct="0">
              <a:spcBef>
                <a:spcPct val="0"/>
              </a:spcBef>
              <a:spcAft>
                <a:spcPct val="0"/>
              </a:spcAft>
              <a:defRPr>
                <a:solidFill>
                  <a:schemeClr val="tx1"/>
                </a:solidFill>
                <a:latin typeface="Arial" pitchFamily="34" charset="0"/>
              </a:defRPr>
            </a:lvl6pPr>
            <a:lvl7pPr marL="2898397" indent="-222954" eaLnBrk="0" fontAlgn="base" hangingPunct="0">
              <a:spcBef>
                <a:spcPct val="0"/>
              </a:spcBef>
              <a:spcAft>
                <a:spcPct val="0"/>
              </a:spcAft>
              <a:defRPr>
                <a:solidFill>
                  <a:schemeClr val="tx1"/>
                </a:solidFill>
                <a:latin typeface="Arial" pitchFamily="34" charset="0"/>
              </a:defRPr>
            </a:lvl7pPr>
            <a:lvl8pPr marL="3344304" indent="-222954" eaLnBrk="0" fontAlgn="base" hangingPunct="0">
              <a:spcBef>
                <a:spcPct val="0"/>
              </a:spcBef>
              <a:spcAft>
                <a:spcPct val="0"/>
              </a:spcAft>
              <a:defRPr>
                <a:solidFill>
                  <a:schemeClr val="tx1"/>
                </a:solidFill>
                <a:latin typeface="Arial" pitchFamily="34" charset="0"/>
              </a:defRPr>
            </a:lvl8pPr>
            <a:lvl9pPr marL="3790211" indent="-222954"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E0BC2153-CEF2-4293-9FEC-C44FB1EABAFD}" type="slidenum">
              <a:rPr lang="en-US" altLang="ja-JP" smtClean="0">
                <a:ea typeface="ＭＳ Ｐゴシック" pitchFamily="34" charset="-128"/>
              </a:rPr>
              <a:pPr eaLnBrk="1" fontAlgn="base" hangingPunct="1">
                <a:spcBef>
                  <a:spcPct val="0"/>
                </a:spcBef>
                <a:spcAft>
                  <a:spcPct val="0"/>
                </a:spcAft>
              </a:pPr>
              <a:t>12</a:t>
            </a:fld>
            <a:endParaRPr lang="en-US" altLang="ja-JP" smtClean="0">
              <a:ea typeface="ＭＳ Ｐゴシック" pitchFamily="34" charset="-128"/>
            </a:endParaRPr>
          </a:p>
        </p:txBody>
      </p:sp>
      <p:sp>
        <p:nvSpPr>
          <p:cNvPr id="24579" name="Folienbildplatzhalter 1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Notizenplatzhalter 1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ja-JP" dirty="0" smtClean="0">
              <a:ea typeface="ＭＳ Ｐゴシック" pitchFamily="34" charset="-128"/>
            </a:endParaRPr>
          </a:p>
        </p:txBody>
      </p:sp>
    </p:spTree>
    <p:extLst>
      <p:ext uri="{BB962C8B-B14F-4D97-AF65-F5344CB8AC3E}">
        <p14:creationId xmlns:p14="http://schemas.microsoft.com/office/powerpoint/2010/main" val="37979989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24599" indent="-278692" eaLnBrk="0" hangingPunct="0">
              <a:defRPr>
                <a:solidFill>
                  <a:schemeClr val="tx1"/>
                </a:solidFill>
                <a:latin typeface="Arial" pitchFamily="34" charset="0"/>
              </a:defRPr>
            </a:lvl2pPr>
            <a:lvl3pPr marL="1114768" indent="-222954" eaLnBrk="0" hangingPunct="0">
              <a:defRPr>
                <a:solidFill>
                  <a:schemeClr val="tx1"/>
                </a:solidFill>
                <a:latin typeface="Arial" pitchFamily="34" charset="0"/>
              </a:defRPr>
            </a:lvl3pPr>
            <a:lvl4pPr marL="1560675" indent="-222954" eaLnBrk="0" hangingPunct="0">
              <a:defRPr>
                <a:solidFill>
                  <a:schemeClr val="tx1"/>
                </a:solidFill>
                <a:latin typeface="Arial" pitchFamily="34" charset="0"/>
              </a:defRPr>
            </a:lvl4pPr>
            <a:lvl5pPr marL="2006582" indent="-222954" eaLnBrk="0" hangingPunct="0">
              <a:defRPr>
                <a:solidFill>
                  <a:schemeClr val="tx1"/>
                </a:solidFill>
                <a:latin typeface="Arial" pitchFamily="34" charset="0"/>
              </a:defRPr>
            </a:lvl5pPr>
            <a:lvl6pPr marL="2452489" indent="-222954" eaLnBrk="0" fontAlgn="base" hangingPunct="0">
              <a:spcBef>
                <a:spcPct val="0"/>
              </a:spcBef>
              <a:spcAft>
                <a:spcPct val="0"/>
              </a:spcAft>
              <a:defRPr>
                <a:solidFill>
                  <a:schemeClr val="tx1"/>
                </a:solidFill>
                <a:latin typeface="Arial" pitchFamily="34" charset="0"/>
              </a:defRPr>
            </a:lvl6pPr>
            <a:lvl7pPr marL="2898397" indent="-222954" eaLnBrk="0" fontAlgn="base" hangingPunct="0">
              <a:spcBef>
                <a:spcPct val="0"/>
              </a:spcBef>
              <a:spcAft>
                <a:spcPct val="0"/>
              </a:spcAft>
              <a:defRPr>
                <a:solidFill>
                  <a:schemeClr val="tx1"/>
                </a:solidFill>
                <a:latin typeface="Arial" pitchFamily="34" charset="0"/>
              </a:defRPr>
            </a:lvl7pPr>
            <a:lvl8pPr marL="3344304" indent="-222954" eaLnBrk="0" fontAlgn="base" hangingPunct="0">
              <a:spcBef>
                <a:spcPct val="0"/>
              </a:spcBef>
              <a:spcAft>
                <a:spcPct val="0"/>
              </a:spcAft>
              <a:defRPr>
                <a:solidFill>
                  <a:schemeClr val="tx1"/>
                </a:solidFill>
                <a:latin typeface="Arial" pitchFamily="34" charset="0"/>
              </a:defRPr>
            </a:lvl8pPr>
            <a:lvl9pPr marL="3790211" indent="-222954"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E0BC2153-CEF2-4293-9FEC-C44FB1EABAFD}" type="slidenum">
              <a:rPr lang="en-US" altLang="ja-JP" smtClean="0">
                <a:ea typeface="ＭＳ Ｐゴシック" pitchFamily="34" charset="-128"/>
              </a:rPr>
              <a:pPr eaLnBrk="1" fontAlgn="base" hangingPunct="1">
                <a:spcBef>
                  <a:spcPct val="0"/>
                </a:spcBef>
                <a:spcAft>
                  <a:spcPct val="0"/>
                </a:spcAft>
              </a:pPr>
              <a:t>13</a:t>
            </a:fld>
            <a:endParaRPr lang="en-US" altLang="ja-JP" smtClean="0">
              <a:ea typeface="ＭＳ Ｐゴシック" pitchFamily="34" charset="-128"/>
            </a:endParaRPr>
          </a:p>
        </p:txBody>
      </p:sp>
      <p:sp>
        <p:nvSpPr>
          <p:cNvPr id="24579" name="Folienbildplatzhalter 1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Notizenplatzhalter 1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ja-JP" dirty="0" smtClean="0">
              <a:ea typeface="ＭＳ Ｐゴシック" pitchFamily="34" charset="-128"/>
            </a:endParaRPr>
          </a:p>
        </p:txBody>
      </p:sp>
    </p:spTree>
    <p:extLst>
      <p:ext uri="{BB962C8B-B14F-4D97-AF65-F5344CB8AC3E}">
        <p14:creationId xmlns:p14="http://schemas.microsoft.com/office/powerpoint/2010/main" val="37979989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24599" indent="-278692" eaLnBrk="0" hangingPunct="0">
              <a:defRPr>
                <a:solidFill>
                  <a:schemeClr val="tx1"/>
                </a:solidFill>
                <a:latin typeface="Arial" pitchFamily="34" charset="0"/>
              </a:defRPr>
            </a:lvl2pPr>
            <a:lvl3pPr marL="1114768" indent="-222954" eaLnBrk="0" hangingPunct="0">
              <a:defRPr>
                <a:solidFill>
                  <a:schemeClr val="tx1"/>
                </a:solidFill>
                <a:latin typeface="Arial" pitchFamily="34" charset="0"/>
              </a:defRPr>
            </a:lvl3pPr>
            <a:lvl4pPr marL="1560675" indent="-222954" eaLnBrk="0" hangingPunct="0">
              <a:defRPr>
                <a:solidFill>
                  <a:schemeClr val="tx1"/>
                </a:solidFill>
                <a:latin typeface="Arial" pitchFamily="34" charset="0"/>
              </a:defRPr>
            </a:lvl4pPr>
            <a:lvl5pPr marL="2006582" indent="-222954" eaLnBrk="0" hangingPunct="0">
              <a:defRPr>
                <a:solidFill>
                  <a:schemeClr val="tx1"/>
                </a:solidFill>
                <a:latin typeface="Arial" pitchFamily="34" charset="0"/>
              </a:defRPr>
            </a:lvl5pPr>
            <a:lvl6pPr marL="2452489" indent="-222954" eaLnBrk="0" fontAlgn="base" hangingPunct="0">
              <a:spcBef>
                <a:spcPct val="0"/>
              </a:spcBef>
              <a:spcAft>
                <a:spcPct val="0"/>
              </a:spcAft>
              <a:defRPr>
                <a:solidFill>
                  <a:schemeClr val="tx1"/>
                </a:solidFill>
                <a:latin typeface="Arial" pitchFamily="34" charset="0"/>
              </a:defRPr>
            </a:lvl6pPr>
            <a:lvl7pPr marL="2898397" indent="-222954" eaLnBrk="0" fontAlgn="base" hangingPunct="0">
              <a:spcBef>
                <a:spcPct val="0"/>
              </a:spcBef>
              <a:spcAft>
                <a:spcPct val="0"/>
              </a:spcAft>
              <a:defRPr>
                <a:solidFill>
                  <a:schemeClr val="tx1"/>
                </a:solidFill>
                <a:latin typeface="Arial" pitchFamily="34" charset="0"/>
              </a:defRPr>
            </a:lvl7pPr>
            <a:lvl8pPr marL="3344304" indent="-222954" eaLnBrk="0" fontAlgn="base" hangingPunct="0">
              <a:spcBef>
                <a:spcPct val="0"/>
              </a:spcBef>
              <a:spcAft>
                <a:spcPct val="0"/>
              </a:spcAft>
              <a:defRPr>
                <a:solidFill>
                  <a:schemeClr val="tx1"/>
                </a:solidFill>
                <a:latin typeface="Arial" pitchFamily="34" charset="0"/>
              </a:defRPr>
            </a:lvl8pPr>
            <a:lvl9pPr marL="3790211" indent="-222954"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E0BC2153-CEF2-4293-9FEC-C44FB1EABAFD}" type="slidenum">
              <a:rPr lang="en-US" altLang="ja-JP" smtClean="0">
                <a:ea typeface="ＭＳ Ｐゴシック" pitchFamily="34" charset="-128"/>
              </a:rPr>
              <a:pPr eaLnBrk="1" fontAlgn="base" hangingPunct="1">
                <a:spcBef>
                  <a:spcPct val="0"/>
                </a:spcBef>
                <a:spcAft>
                  <a:spcPct val="0"/>
                </a:spcAft>
              </a:pPr>
              <a:t>14</a:t>
            </a:fld>
            <a:endParaRPr lang="en-US" altLang="ja-JP" smtClean="0">
              <a:ea typeface="ＭＳ Ｐゴシック" pitchFamily="34" charset="-128"/>
            </a:endParaRPr>
          </a:p>
        </p:txBody>
      </p:sp>
      <p:sp>
        <p:nvSpPr>
          <p:cNvPr id="24579" name="Folienbildplatzhalter 1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Notizenplatzhalter 1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ja-JP" dirty="0" smtClean="0">
              <a:ea typeface="ＭＳ Ｐゴシック" pitchFamily="34" charset="-128"/>
            </a:endParaRPr>
          </a:p>
        </p:txBody>
      </p:sp>
    </p:spTree>
    <p:extLst>
      <p:ext uri="{BB962C8B-B14F-4D97-AF65-F5344CB8AC3E}">
        <p14:creationId xmlns:p14="http://schemas.microsoft.com/office/powerpoint/2010/main" val="379799893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24599" indent="-278692" eaLnBrk="0" hangingPunct="0">
              <a:defRPr>
                <a:solidFill>
                  <a:schemeClr val="tx1"/>
                </a:solidFill>
                <a:latin typeface="Arial" pitchFamily="34" charset="0"/>
              </a:defRPr>
            </a:lvl2pPr>
            <a:lvl3pPr marL="1114768" indent="-222954" eaLnBrk="0" hangingPunct="0">
              <a:defRPr>
                <a:solidFill>
                  <a:schemeClr val="tx1"/>
                </a:solidFill>
                <a:latin typeface="Arial" pitchFamily="34" charset="0"/>
              </a:defRPr>
            </a:lvl3pPr>
            <a:lvl4pPr marL="1560675" indent="-222954" eaLnBrk="0" hangingPunct="0">
              <a:defRPr>
                <a:solidFill>
                  <a:schemeClr val="tx1"/>
                </a:solidFill>
                <a:latin typeface="Arial" pitchFamily="34" charset="0"/>
              </a:defRPr>
            </a:lvl4pPr>
            <a:lvl5pPr marL="2006582" indent="-222954" eaLnBrk="0" hangingPunct="0">
              <a:defRPr>
                <a:solidFill>
                  <a:schemeClr val="tx1"/>
                </a:solidFill>
                <a:latin typeface="Arial" pitchFamily="34" charset="0"/>
              </a:defRPr>
            </a:lvl5pPr>
            <a:lvl6pPr marL="2452489" indent="-222954" eaLnBrk="0" fontAlgn="base" hangingPunct="0">
              <a:spcBef>
                <a:spcPct val="0"/>
              </a:spcBef>
              <a:spcAft>
                <a:spcPct val="0"/>
              </a:spcAft>
              <a:defRPr>
                <a:solidFill>
                  <a:schemeClr val="tx1"/>
                </a:solidFill>
                <a:latin typeface="Arial" pitchFamily="34" charset="0"/>
              </a:defRPr>
            </a:lvl6pPr>
            <a:lvl7pPr marL="2898397" indent="-222954" eaLnBrk="0" fontAlgn="base" hangingPunct="0">
              <a:spcBef>
                <a:spcPct val="0"/>
              </a:spcBef>
              <a:spcAft>
                <a:spcPct val="0"/>
              </a:spcAft>
              <a:defRPr>
                <a:solidFill>
                  <a:schemeClr val="tx1"/>
                </a:solidFill>
                <a:latin typeface="Arial" pitchFamily="34" charset="0"/>
              </a:defRPr>
            </a:lvl7pPr>
            <a:lvl8pPr marL="3344304" indent="-222954" eaLnBrk="0" fontAlgn="base" hangingPunct="0">
              <a:spcBef>
                <a:spcPct val="0"/>
              </a:spcBef>
              <a:spcAft>
                <a:spcPct val="0"/>
              </a:spcAft>
              <a:defRPr>
                <a:solidFill>
                  <a:schemeClr val="tx1"/>
                </a:solidFill>
                <a:latin typeface="Arial" pitchFamily="34" charset="0"/>
              </a:defRPr>
            </a:lvl8pPr>
            <a:lvl9pPr marL="3790211" indent="-222954"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E0BC2153-CEF2-4293-9FEC-C44FB1EABAFD}" type="slidenum">
              <a:rPr lang="en-US" altLang="ja-JP" smtClean="0">
                <a:ea typeface="ＭＳ Ｐゴシック" pitchFamily="34" charset="-128"/>
              </a:rPr>
              <a:pPr eaLnBrk="1" fontAlgn="base" hangingPunct="1">
                <a:spcBef>
                  <a:spcPct val="0"/>
                </a:spcBef>
                <a:spcAft>
                  <a:spcPct val="0"/>
                </a:spcAft>
              </a:pPr>
              <a:t>16</a:t>
            </a:fld>
            <a:endParaRPr lang="en-US" altLang="ja-JP" smtClean="0">
              <a:ea typeface="ＭＳ Ｐゴシック" pitchFamily="34" charset="-128"/>
            </a:endParaRPr>
          </a:p>
        </p:txBody>
      </p:sp>
      <p:sp>
        <p:nvSpPr>
          <p:cNvPr id="24579" name="Folienbildplatzhalter 1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Notizenplatzhalter 1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ja-JP" dirty="0" smtClean="0">
              <a:ea typeface="ＭＳ Ｐゴシック" pitchFamily="34" charset="-128"/>
            </a:endParaRPr>
          </a:p>
        </p:txBody>
      </p:sp>
    </p:spTree>
    <p:extLst>
      <p:ext uri="{BB962C8B-B14F-4D97-AF65-F5344CB8AC3E}">
        <p14:creationId xmlns:p14="http://schemas.microsoft.com/office/powerpoint/2010/main" val="37979989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24599" indent="-278692" eaLnBrk="0" hangingPunct="0">
              <a:defRPr>
                <a:solidFill>
                  <a:schemeClr val="tx1"/>
                </a:solidFill>
                <a:latin typeface="Arial" pitchFamily="34" charset="0"/>
              </a:defRPr>
            </a:lvl2pPr>
            <a:lvl3pPr marL="1114768" indent="-222954" eaLnBrk="0" hangingPunct="0">
              <a:defRPr>
                <a:solidFill>
                  <a:schemeClr val="tx1"/>
                </a:solidFill>
                <a:latin typeface="Arial" pitchFamily="34" charset="0"/>
              </a:defRPr>
            </a:lvl3pPr>
            <a:lvl4pPr marL="1560675" indent="-222954" eaLnBrk="0" hangingPunct="0">
              <a:defRPr>
                <a:solidFill>
                  <a:schemeClr val="tx1"/>
                </a:solidFill>
                <a:latin typeface="Arial" pitchFamily="34" charset="0"/>
              </a:defRPr>
            </a:lvl4pPr>
            <a:lvl5pPr marL="2006582" indent="-222954" eaLnBrk="0" hangingPunct="0">
              <a:defRPr>
                <a:solidFill>
                  <a:schemeClr val="tx1"/>
                </a:solidFill>
                <a:latin typeface="Arial" pitchFamily="34" charset="0"/>
              </a:defRPr>
            </a:lvl5pPr>
            <a:lvl6pPr marL="2452489" indent="-222954" eaLnBrk="0" fontAlgn="base" hangingPunct="0">
              <a:spcBef>
                <a:spcPct val="0"/>
              </a:spcBef>
              <a:spcAft>
                <a:spcPct val="0"/>
              </a:spcAft>
              <a:defRPr>
                <a:solidFill>
                  <a:schemeClr val="tx1"/>
                </a:solidFill>
                <a:latin typeface="Arial" pitchFamily="34" charset="0"/>
              </a:defRPr>
            </a:lvl6pPr>
            <a:lvl7pPr marL="2898397" indent="-222954" eaLnBrk="0" fontAlgn="base" hangingPunct="0">
              <a:spcBef>
                <a:spcPct val="0"/>
              </a:spcBef>
              <a:spcAft>
                <a:spcPct val="0"/>
              </a:spcAft>
              <a:defRPr>
                <a:solidFill>
                  <a:schemeClr val="tx1"/>
                </a:solidFill>
                <a:latin typeface="Arial" pitchFamily="34" charset="0"/>
              </a:defRPr>
            </a:lvl7pPr>
            <a:lvl8pPr marL="3344304" indent="-222954" eaLnBrk="0" fontAlgn="base" hangingPunct="0">
              <a:spcBef>
                <a:spcPct val="0"/>
              </a:spcBef>
              <a:spcAft>
                <a:spcPct val="0"/>
              </a:spcAft>
              <a:defRPr>
                <a:solidFill>
                  <a:schemeClr val="tx1"/>
                </a:solidFill>
                <a:latin typeface="Arial" pitchFamily="34" charset="0"/>
              </a:defRPr>
            </a:lvl8pPr>
            <a:lvl9pPr marL="3790211" indent="-222954"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E0BC2153-CEF2-4293-9FEC-C44FB1EABAFD}" type="slidenum">
              <a:rPr lang="en-US" altLang="ja-JP" smtClean="0">
                <a:ea typeface="ＭＳ Ｐゴシック" pitchFamily="34" charset="-128"/>
              </a:rPr>
              <a:pPr eaLnBrk="1" fontAlgn="base" hangingPunct="1">
                <a:spcBef>
                  <a:spcPct val="0"/>
                </a:spcBef>
                <a:spcAft>
                  <a:spcPct val="0"/>
                </a:spcAft>
              </a:pPr>
              <a:t>17</a:t>
            </a:fld>
            <a:endParaRPr lang="en-US" altLang="ja-JP" smtClean="0">
              <a:ea typeface="ＭＳ Ｐゴシック" pitchFamily="34" charset="-128"/>
            </a:endParaRPr>
          </a:p>
        </p:txBody>
      </p:sp>
      <p:sp>
        <p:nvSpPr>
          <p:cNvPr id="24579" name="Folienbildplatzhalter 1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Notizenplatzhalter 1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0" algn="l"/>
            <a:r>
              <a:rPr lang="en-US" sz="1200" dirty="0" err="1" smtClean="0">
                <a:solidFill>
                  <a:srgbClr val="000000"/>
                </a:solidFill>
              </a:rPr>
              <a:t>Redis</a:t>
            </a:r>
            <a:r>
              <a:rPr lang="en-US" sz="1200" dirty="0" smtClean="0">
                <a:solidFill>
                  <a:srgbClr val="000000"/>
                </a:solidFill>
              </a:rPr>
              <a:t>:</a:t>
            </a:r>
          </a:p>
          <a:p>
            <a:pPr lvl="0" algn="l"/>
            <a:r>
              <a:rPr lang="en-US" sz="1200" dirty="0" smtClean="0">
                <a:solidFill>
                  <a:schemeClr val="tx1"/>
                </a:solidFill>
              </a:rPr>
              <a:t>- Difficult to model relational data. </a:t>
            </a:r>
          </a:p>
          <a:p>
            <a:pPr lvl="0" algn="l"/>
            <a:r>
              <a:rPr lang="en-US" sz="1200" dirty="0" smtClean="0">
                <a:solidFill>
                  <a:schemeClr val="tx1"/>
                </a:solidFill>
              </a:rPr>
              <a:t>- Query and aggregation limitations. </a:t>
            </a:r>
          </a:p>
          <a:p>
            <a:pPr lvl="0" algn="l"/>
            <a:r>
              <a:rPr lang="en-US" sz="1200" dirty="0" smtClean="0">
                <a:solidFill>
                  <a:schemeClr val="tx1"/>
                </a:solidFill>
              </a:rPr>
              <a:t>- No support for secondary indexes. </a:t>
            </a:r>
            <a:endParaRPr lang="en-US" sz="1200" dirty="0" smtClean="0">
              <a:solidFill>
                <a:srgbClr val="000000"/>
              </a:solidFill>
            </a:endParaRPr>
          </a:p>
          <a:p>
            <a:pPr lvl="0" algn="l"/>
            <a:endParaRPr lang="en-US" sz="1200" dirty="0" smtClean="0">
              <a:solidFill>
                <a:srgbClr val="000000"/>
              </a:solidFill>
            </a:endParaRPr>
          </a:p>
          <a:p>
            <a:pPr lvl="0" algn="l"/>
            <a:r>
              <a:rPr lang="en-US" sz="1200" dirty="0" smtClean="0">
                <a:solidFill>
                  <a:srgbClr val="000000"/>
                </a:solidFill>
              </a:rPr>
              <a:t>Mongo:</a:t>
            </a:r>
          </a:p>
          <a:p>
            <a:pPr lvl="0" algn="l"/>
            <a:r>
              <a:rPr lang="en-US" sz="1200" dirty="0" smtClean="0">
                <a:solidFill>
                  <a:srgbClr val="000000"/>
                </a:solidFill>
              </a:rPr>
              <a:t>- Queries written using the pipeline aggregation framework.</a:t>
            </a:r>
          </a:p>
          <a:p>
            <a:pPr lvl="0" algn="l"/>
            <a:r>
              <a:rPr lang="en-US" sz="1200" dirty="0" smtClean="0">
                <a:solidFill>
                  <a:srgbClr val="000000"/>
                </a:solidFill>
              </a:rPr>
              <a:t>- Query divided into multiple stages.</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sz="1200" dirty="0" smtClean="0">
                <a:solidFill>
                  <a:srgbClr val="000000"/>
                </a:solidFill>
              </a:rPr>
              <a:t>- Data should fit the document data model.</a:t>
            </a:r>
            <a:endParaRPr lang="en-US" dirty="0" smtClean="0"/>
          </a:p>
          <a:p>
            <a:endParaRPr lang="en-GB" altLang="ja-JP" dirty="0" smtClean="0">
              <a:ea typeface="ＭＳ Ｐゴシック" pitchFamily="34" charset="-128"/>
            </a:endParaRPr>
          </a:p>
        </p:txBody>
      </p:sp>
    </p:spTree>
    <p:extLst>
      <p:ext uri="{BB962C8B-B14F-4D97-AF65-F5344CB8AC3E}">
        <p14:creationId xmlns:p14="http://schemas.microsoft.com/office/powerpoint/2010/main" val="37979989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Shipping Priority Query (Q3)</a:t>
            </a:r>
            <a:endParaRPr lang="en-US" dirty="0" smtClean="0">
              <a:latin typeface="Arial" pitchFamily="34" charset="0"/>
            </a:endParaRPr>
          </a:p>
          <a:p>
            <a:endParaRPr lang="en-US" dirty="0" smtClean="0"/>
          </a:p>
          <a:p>
            <a:endParaRPr lang="en-US" dirty="0" smtClean="0"/>
          </a:p>
          <a:p>
            <a:r>
              <a:rPr lang="en-US" dirty="0" smtClean="0"/>
              <a:t>Cassandra:</a:t>
            </a:r>
          </a:p>
          <a:p>
            <a:r>
              <a:rPr lang="en-US" dirty="0" smtClean="0"/>
              <a:t>Not possible to group by and order by the same field</a:t>
            </a:r>
            <a:r>
              <a:rPr lang="en-US" baseline="0" dirty="0" smtClean="0"/>
              <a:t> (order date)</a:t>
            </a:r>
          </a:p>
          <a:p>
            <a:r>
              <a:rPr lang="en-US" baseline="0" dirty="0" smtClean="0"/>
              <a:t>Not able to sort by a field that was returned by the query</a:t>
            </a:r>
          </a:p>
          <a:p>
            <a:r>
              <a:rPr lang="en-US" baseline="0" dirty="0" smtClean="0"/>
              <a:t>Aggregation only partition-wise not across all partitions</a:t>
            </a:r>
            <a:endParaRPr lang="en-US" dirty="0" smtClean="0"/>
          </a:p>
          <a:p>
            <a:endParaRPr lang="en-US" dirty="0" smtClean="0"/>
          </a:p>
          <a:p>
            <a:endParaRPr lang="en-US" dirty="0" smtClean="0"/>
          </a:p>
          <a:p>
            <a:r>
              <a:rPr lang="en-US" dirty="0" smtClean="0"/>
              <a:t>Neo4j:</a:t>
            </a:r>
          </a:p>
          <a:p>
            <a:r>
              <a:rPr lang="en-US" dirty="0" smtClean="0"/>
              <a:t>No</a:t>
            </a:r>
            <a:r>
              <a:rPr lang="en-US" baseline="0" dirty="0" smtClean="0"/>
              <a:t> date support, use Unix time as long value instead</a:t>
            </a:r>
          </a:p>
          <a:p>
            <a:endParaRPr lang="en-US" baseline="0" dirty="0" smtClean="0"/>
          </a:p>
          <a:p>
            <a:r>
              <a:rPr lang="en-US" baseline="0" dirty="0" err="1" smtClean="0"/>
              <a:t>MongoDB</a:t>
            </a:r>
            <a:r>
              <a:rPr lang="en-US" baseline="0" dirty="0" smtClean="0"/>
              <a:t>:</a:t>
            </a:r>
          </a:p>
          <a:p>
            <a:r>
              <a:rPr lang="en-US" baseline="0" dirty="0" smtClean="0"/>
              <a:t>Time consuming</a:t>
            </a:r>
          </a:p>
          <a:p>
            <a:r>
              <a:rPr lang="en-US" baseline="0" dirty="0" smtClean="0"/>
              <a:t>Big Queries.</a:t>
            </a:r>
          </a:p>
          <a:p>
            <a:r>
              <a:rPr lang="en-US" baseline="0" dirty="0" smtClean="0"/>
              <a:t>On collection level</a:t>
            </a:r>
          </a:p>
          <a:p>
            <a:endParaRPr lang="en-US" dirty="0"/>
          </a:p>
        </p:txBody>
      </p:sp>
      <p:sp>
        <p:nvSpPr>
          <p:cNvPr id="4" name="Slide Number Placeholder 3"/>
          <p:cNvSpPr>
            <a:spLocks noGrp="1"/>
          </p:cNvSpPr>
          <p:nvPr>
            <p:ph type="sldNum" sz="quarter" idx="10"/>
          </p:nvPr>
        </p:nvSpPr>
        <p:spPr/>
        <p:txBody>
          <a:bodyPr/>
          <a:lstStyle/>
          <a:p>
            <a:pPr>
              <a:defRPr/>
            </a:pPr>
            <a:fld id="{D1CBFA17-2001-43FC-BD93-086B619BC2A9}" type="slidenum">
              <a:rPr lang="de-DE" smtClean="0"/>
              <a:pPr>
                <a:defRPr/>
              </a:pPr>
              <a:t>18</a:t>
            </a:fld>
            <a:endParaRPr lang="de-DE" dirty="0"/>
          </a:p>
        </p:txBody>
      </p:sp>
    </p:spTree>
    <p:extLst>
      <p:ext uri="{BB962C8B-B14F-4D97-AF65-F5344CB8AC3E}">
        <p14:creationId xmlns:p14="http://schemas.microsoft.com/office/powerpoint/2010/main" val="33762042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24599" indent="-278692" eaLnBrk="0" hangingPunct="0">
              <a:defRPr>
                <a:solidFill>
                  <a:schemeClr val="tx1"/>
                </a:solidFill>
                <a:latin typeface="Arial" pitchFamily="34" charset="0"/>
              </a:defRPr>
            </a:lvl2pPr>
            <a:lvl3pPr marL="1114768" indent="-222954" eaLnBrk="0" hangingPunct="0">
              <a:defRPr>
                <a:solidFill>
                  <a:schemeClr val="tx1"/>
                </a:solidFill>
                <a:latin typeface="Arial" pitchFamily="34" charset="0"/>
              </a:defRPr>
            </a:lvl3pPr>
            <a:lvl4pPr marL="1560675" indent="-222954" eaLnBrk="0" hangingPunct="0">
              <a:defRPr>
                <a:solidFill>
                  <a:schemeClr val="tx1"/>
                </a:solidFill>
                <a:latin typeface="Arial" pitchFamily="34" charset="0"/>
              </a:defRPr>
            </a:lvl4pPr>
            <a:lvl5pPr marL="2006582" indent="-222954" eaLnBrk="0" hangingPunct="0">
              <a:defRPr>
                <a:solidFill>
                  <a:schemeClr val="tx1"/>
                </a:solidFill>
                <a:latin typeface="Arial" pitchFamily="34" charset="0"/>
              </a:defRPr>
            </a:lvl5pPr>
            <a:lvl6pPr marL="2452489" indent="-222954" eaLnBrk="0" fontAlgn="base" hangingPunct="0">
              <a:spcBef>
                <a:spcPct val="0"/>
              </a:spcBef>
              <a:spcAft>
                <a:spcPct val="0"/>
              </a:spcAft>
              <a:defRPr>
                <a:solidFill>
                  <a:schemeClr val="tx1"/>
                </a:solidFill>
                <a:latin typeface="Arial" pitchFamily="34" charset="0"/>
              </a:defRPr>
            </a:lvl6pPr>
            <a:lvl7pPr marL="2898397" indent="-222954" eaLnBrk="0" fontAlgn="base" hangingPunct="0">
              <a:spcBef>
                <a:spcPct val="0"/>
              </a:spcBef>
              <a:spcAft>
                <a:spcPct val="0"/>
              </a:spcAft>
              <a:defRPr>
                <a:solidFill>
                  <a:schemeClr val="tx1"/>
                </a:solidFill>
                <a:latin typeface="Arial" pitchFamily="34" charset="0"/>
              </a:defRPr>
            </a:lvl7pPr>
            <a:lvl8pPr marL="3344304" indent="-222954" eaLnBrk="0" fontAlgn="base" hangingPunct="0">
              <a:spcBef>
                <a:spcPct val="0"/>
              </a:spcBef>
              <a:spcAft>
                <a:spcPct val="0"/>
              </a:spcAft>
              <a:defRPr>
                <a:solidFill>
                  <a:schemeClr val="tx1"/>
                </a:solidFill>
                <a:latin typeface="Arial" pitchFamily="34" charset="0"/>
              </a:defRPr>
            </a:lvl8pPr>
            <a:lvl9pPr marL="3790211" indent="-222954"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E0BC2153-CEF2-4293-9FEC-C44FB1EABAFD}" type="slidenum">
              <a:rPr lang="en-US" altLang="ja-JP" smtClean="0">
                <a:ea typeface="ＭＳ Ｐゴシック" pitchFamily="34" charset="-128"/>
              </a:rPr>
              <a:pPr eaLnBrk="1" fontAlgn="base" hangingPunct="1">
                <a:spcBef>
                  <a:spcPct val="0"/>
                </a:spcBef>
                <a:spcAft>
                  <a:spcPct val="0"/>
                </a:spcAft>
              </a:pPr>
              <a:t>19</a:t>
            </a:fld>
            <a:endParaRPr lang="en-US" altLang="ja-JP" smtClean="0">
              <a:ea typeface="ＭＳ Ｐゴシック" pitchFamily="34" charset="-128"/>
            </a:endParaRPr>
          </a:p>
        </p:txBody>
      </p:sp>
      <p:sp>
        <p:nvSpPr>
          <p:cNvPr id="24579" name="Folienbildplatzhalter 1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Notizenplatzhalter 1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ja-JP" dirty="0" smtClean="0">
              <a:ea typeface="ＭＳ Ｐゴシック" pitchFamily="34" charset="-128"/>
            </a:endParaRPr>
          </a:p>
        </p:txBody>
      </p:sp>
    </p:spTree>
    <p:extLst>
      <p:ext uri="{BB962C8B-B14F-4D97-AF65-F5344CB8AC3E}">
        <p14:creationId xmlns:p14="http://schemas.microsoft.com/office/powerpoint/2010/main" val="37979989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24599" indent="-278692" eaLnBrk="0" hangingPunct="0">
              <a:defRPr>
                <a:solidFill>
                  <a:schemeClr val="tx1"/>
                </a:solidFill>
                <a:latin typeface="Arial" pitchFamily="34" charset="0"/>
              </a:defRPr>
            </a:lvl2pPr>
            <a:lvl3pPr marL="1114768" indent="-222954" eaLnBrk="0" hangingPunct="0">
              <a:defRPr>
                <a:solidFill>
                  <a:schemeClr val="tx1"/>
                </a:solidFill>
                <a:latin typeface="Arial" pitchFamily="34" charset="0"/>
              </a:defRPr>
            </a:lvl3pPr>
            <a:lvl4pPr marL="1560675" indent="-222954" eaLnBrk="0" hangingPunct="0">
              <a:defRPr>
                <a:solidFill>
                  <a:schemeClr val="tx1"/>
                </a:solidFill>
                <a:latin typeface="Arial" pitchFamily="34" charset="0"/>
              </a:defRPr>
            </a:lvl4pPr>
            <a:lvl5pPr marL="2006582" indent="-222954" eaLnBrk="0" hangingPunct="0">
              <a:defRPr>
                <a:solidFill>
                  <a:schemeClr val="tx1"/>
                </a:solidFill>
                <a:latin typeface="Arial" pitchFamily="34" charset="0"/>
              </a:defRPr>
            </a:lvl5pPr>
            <a:lvl6pPr marL="2452489" indent="-222954" eaLnBrk="0" fontAlgn="base" hangingPunct="0">
              <a:spcBef>
                <a:spcPct val="0"/>
              </a:spcBef>
              <a:spcAft>
                <a:spcPct val="0"/>
              </a:spcAft>
              <a:defRPr>
                <a:solidFill>
                  <a:schemeClr val="tx1"/>
                </a:solidFill>
                <a:latin typeface="Arial" pitchFamily="34" charset="0"/>
              </a:defRPr>
            </a:lvl6pPr>
            <a:lvl7pPr marL="2898397" indent="-222954" eaLnBrk="0" fontAlgn="base" hangingPunct="0">
              <a:spcBef>
                <a:spcPct val="0"/>
              </a:spcBef>
              <a:spcAft>
                <a:spcPct val="0"/>
              </a:spcAft>
              <a:defRPr>
                <a:solidFill>
                  <a:schemeClr val="tx1"/>
                </a:solidFill>
                <a:latin typeface="Arial" pitchFamily="34" charset="0"/>
              </a:defRPr>
            </a:lvl7pPr>
            <a:lvl8pPr marL="3344304" indent="-222954" eaLnBrk="0" fontAlgn="base" hangingPunct="0">
              <a:spcBef>
                <a:spcPct val="0"/>
              </a:spcBef>
              <a:spcAft>
                <a:spcPct val="0"/>
              </a:spcAft>
              <a:defRPr>
                <a:solidFill>
                  <a:schemeClr val="tx1"/>
                </a:solidFill>
                <a:latin typeface="Arial" pitchFamily="34" charset="0"/>
              </a:defRPr>
            </a:lvl8pPr>
            <a:lvl9pPr marL="3790211" indent="-222954"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E0BC2153-CEF2-4293-9FEC-C44FB1EABAFD}" type="slidenum">
              <a:rPr lang="en-US" altLang="ja-JP" smtClean="0">
                <a:ea typeface="ＭＳ Ｐゴシック" pitchFamily="34" charset="-128"/>
              </a:rPr>
              <a:pPr eaLnBrk="1" fontAlgn="base" hangingPunct="1">
                <a:spcBef>
                  <a:spcPct val="0"/>
                </a:spcBef>
                <a:spcAft>
                  <a:spcPct val="0"/>
                </a:spcAft>
              </a:pPr>
              <a:t>20</a:t>
            </a:fld>
            <a:endParaRPr lang="en-US" altLang="ja-JP" smtClean="0">
              <a:ea typeface="ＭＳ Ｐゴシック" pitchFamily="34" charset="-128"/>
            </a:endParaRPr>
          </a:p>
        </p:txBody>
      </p:sp>
      <p:sp>
        <p:nvSpPr>
          <p:cNvPr id="24579" name="Folienbildplatzhalter 1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Notizenplatzhalter 1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0"/>
            <a:r>
              <a:rPr lang="en-US" dirty="0" smtClean="0">
                <a:solidFill>
                  <a:srgbClr val="000000"/>
                </a:solidFill>
              </a:rPr>
              <a:t>Other Factors: License type, community and documentation</a:t>
            </a:r>
          </a:p>
          <a:p>
            <a:pPr lvl="0"/>
            <a:r>
              <a:rPr lang="en-US" dirty="0" smtClean="0">
                <a:solidFill>
                  <a:srgbClr val="000000"/>
                </a:solidFill>
              </a:rPr>
              <a:t>strength, database maturity, and popularity</a:t>
            </a:r>
          </a:p>
          <a:p>
            <a:endParaRPr lang="en-GB" altLang="ja-JP" dirty="0" smtClean="0">
              <a:ea typeface="ＭＳ Ｐゴシック" pitchFamily="34" charset="-128"/>
            </a:endParaRPr>
          </a:p>
        </p:txBody>
      </p:sp>
    </p:spTree>
    <p:extLst>
      <p:ext uri="{BB962C8B-B14F-4D97-AF65-F5344CB8AC3E}">
        <p14:creationId xmlns:p14="http://schemas.microsoft.com/office/powerpoint/2010/main" val="379799893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24599" indent="-278692" eaLnBrk="0" hangingPunct="0">
              <a:defRPr>
                <a:solidFill>
                  <a:schemeClr val="tx1"/>
                </a:solidFill>
                <a:latin typeface="Arial" pitchFamily="34" charset="0"/>
              </a:defRPr>
            </a:lvl2pPr>
            <a:lvl3pPr marL="1114768" indent="-222954" eaLnBrk="0" hangingPunct="0">
              <a:defRPr>
                <a:solidFill>
                  <a:schemeClr val="tx1"/>
                </a:solidFill>
                <a:latin typeface="Arial" pitchFamily="34" charset="0"/>
              </a:defRPr>
            </a:lvl3pPr>
            <a:lvl4pPr marL="1560675" indent="-222954" eaLnBrk="0" hangingPunct="0">
              <a:defRPr>
                <a:solidFill>
                  <a:schemeClr val="tx1"/>
                </a:solidFill>
                <a:latin typeface="Arial" pitchFamily="34" charset="0"/>
              </a:defRPr>
            </a:lvl4pPr>
            <a:lvl5pPr marL="2006582" indent="-222954" eaLnBrk="0" hangingPunct="0">
              <a:defRPr>
                <a:solidFill>
                  <a:schemeClr val="tx1"/>
                </a:solidFill>
                <a:latin typeface="Arial" pitchFamily="34" charset="0"/>
              </a:defRPr>
            </a:lvl5pPr>
            <a:lvl6pPr marL="2452489" indent="-222954" eaLnBrk="0" fontAlgn="base" hangingPunct="0">
              <a:spcBef>
                <a:spcPct val="0"/>
              </a:spcBef>
              <a:spcAft>
                <a:spcPct val="0"/>
              </a:spcAft>
              <a:defRPr>
                <a:solidFill>
                  <a:schemeClr val="tx1"/>
                </a:solidFill>
                <a:latin typeface="Arial" pitchFamily="34" charset="0"/>
              </a:defRPr>
            </a:lvl6pPr>
            <a:lvl7pPr marL="2898397" indent="-222954" eaLnBrk="0" fontAlgn="base" hangingPunct="0">
              <a:spcBef>
                <a:spcPct val="0"/>
              </a:spcBef>
              <a:spcAft>
                <a:spcPct val="0"/>
              </a:spcAft>
              <a:defRPr>
                <a:solidFill>
                  <a:schemeClr val="tx1"/>
                </a:solidFill>
                <a:latin typeface="Arial" pitchFamily="34" charset="0"/>
              </a:defRPr>
            </a:lvl7pPr>
            <a:lvl8pPr marL="3344304" indent="-222954" eaLnBrk="0" fontAlgn="base" hangingPunct="0">
              <a:spcBef>
                <a:spcPct val="0"/>
              </a:spcBef>
              <a:spcAft>
                <a:spcPct val="0"/>
              </a:spcAft>
              <a:defRPr>
                <a:solidFill>
                  <a:schemeClr val="tx1"/>
                </a:solidFill>
                <a:latin typeface="Arial" pitchFamily="34" charset="0"/>
              </a:defRPr>
            </a:lvl8pPr>
            <a:lvl9pPr marL="3790211" indent="-222954"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E0BC2153-CEF2-4293-9FEC-C44FB1EABAFD}" type="slidenum">
              <a:rPr lang="en-US" altLang="ja-JP" smtClean="0">
                <a:ea typeface="ＭＳ Ｐゴシック" pitchFamily="34" charset="-128"/>
              </a:rPr>
              <a:pPr eaLnBrk="1" fontAlgn="base" hangingPunct="1">
                <a:spcBef>
                  <a:spcPct val="0"/>
                </a:spcBef>
                <a:spcAft>
                  <a:spcPct val="0"/>
                </a:spcAft>
              </a:pPr>
              <a:t>21</a:t>
            </a:fld>
            <a:endParaRPr lang="en-US" altLang="ja-JP" smtClean="0">
              <a:ea typeface="ＭＳ Ｐゴシック" pitchFamily="34" charset="-128"/>
            </a:endParaRPr>
          </a:p>
        </p:txBody>
      </p:sp>
      <p:sp>
        <p:nvSpPr>
          <p:cNvPr id="24579" name="Folienbildplatzhalter 1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Notizenplatzhalter 1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ja-JP" dirty="0" smtClean="0">
              <a:ea typeface="ＭＳ Ｐゴシック" pitchFamily="34" charset="-128"/>
            </a:endParaRPr>
          </a:p>
        </p:txBody>
      </p:sp>
    </p:spTree>
    <p:extLst>
      <p:ext uri="{BB962C8B-B14F-4D97-AF65-F5344CB8AC3E}">
        <p14:creationId xmlns:p14="http://schemas.microsoft.com/office/powerpoint/2010/main" val="37979989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24599" indent="-278692" eaLnBrk="0" hangingPunct="0">
              <a:defRPr>
                <a:solidFill>
                  <a:schemeClr val="tx1"/>
                </a:solidFill>
                <a:latin typeface="Arial" pitchFamily="34" charset="0"/>
              </a:defRPr>
            </a:lvl2pPr>
            <a:lvl3pPr marL="1114768" indent="-222954" eaLnBrk="0" hangingPunct="0">
              <a:defRPr>
                <a:solidFill>
                  <a:schemeClr val="tx1"/>
                </a:solidFill>
                <a:latin typeface="Arial" pitchFamily="34" charset="0"/>
              </a:defRPr>
            </a:lvl3pPr>
            <a:lvl4pPr marL="1560675" indent="-222954" eaLnBrk="0" hangingPunct="0">
              <a:defRPr>
                <a:solidFill>
                  <a:schemeClr val="tx1"/>
                </a:solidFill>
                <a:latin typeface="Arial" pitchFamily="34" charset="0"/>
              </a:defRPr>
            </a:lvl4pPr>
            <a:lvl5pPr marL="2006582" indent="-222954" eaLnBrk="0" hangingPunct="0">
              <a:defRPr>
                <a:solidFill>
                  <a:schemeClr val="tx1"/>
                </a:solidFill>
                <a:latin typeface="Arial" pitchFamily="34" charset="0"/>
              </a:defRPr>
            </a:lvl5pPr>
            <a:lvl6pPr marL="2452489" indent="-222954" eaLnBrk="0" fontAlgn="base" hangingPunct="0">
              <a:spcBef>
                <a:spcPct val="0"/>
              </a:spcBef>
              <a:spcAft>
                <a:spcPct val="0"/>
              </a:spcAft>
              <a:defRPr>
                <a:solidFill>
                  <a:schemeClr val="tx1"/>
                </a:solidFill>
                <a:latin typeface="Arial" pitchFamily="34" charset="0"/>
              </a:defRPr>
            </a:lvl6pPr>
            <a:lvl7pPr marL="2898397" indent="-222954" eaLnBrk="0" fontAlgn="base" hangingPunct="0">
              <a:spcBef>
                <a:spcPct val="0"/>
              </a:spcBef>
              <a:spcAft>
                <a:spcPct val="0"/>
              </a:spcAft>
              <a:defRPr>
                <a:solidFill>
                  <a:schemeClr val="tx1"/>
                </a:solidFill>
                <a:latin typeface="Arial" pitchFamily="34" charset="0"/>
              </a:defRPr>
            </a:lvl7pPr>
            <a:lvl8pPr marL="3344304" indent="-222954" eaLnBrk="0" fontAlgn="base" hangingPunct="0">
              <a:spcBef>
                <a:spcPct val="0"/>
              </a:spcBef>
              <a:spcAft>
                <a:spcPct val="0"/>
              </a:spcAft>
              <a:defRPr>
                <a:solidFill>
                  <a:schemeClr val="tx1"/>
                </a:solidFill>
                <a:latin typeface="Arial" pitchFamily="34" charset="0"/>
              </a:defRPr>
            </a:lvl8pPr>
            <a:lvl9pPr marL="3790211" indent="-222954"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E0BC2153-CEF2-4293-9FEC-C44FB1EABAFD}" type="slidenum">
              <a:rPr lang="en-US" altLang="ja-JP" smtClean="0">
                <a:ea typeface="ＭＳ Ｐゴシック" pitchFamily="34" charset="-128"/>
              </a:rPr>
              <a:pPr eaLnBrk="1" fontAlgn="base" hangingPunct="1">
                <a:spcBef>
                  <a:spcPct val="0"/>
                </a:spcBef>
                <a:spcAft>
                  <a:spcPct val="0"/>
                </a:spcAft>
              </a:pPr>
              <a:t>23</a:t>
            </a:fld>
            <a:endParaRPr lang="en-US" altLang="ja-JP" smtClean="0">
              <a:ea typeface="ＭＳ Ｐゴシック" pitchFamily="34" charset="-128"/>
            </a:endParaRPr>
          </a:p>
        </p:txBody>
      </p:sp>
      <p:sp>
        <p:nvSpPr>
          <p:cNvPr id="24579" name="Folienbildplatzhalter 1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Notizenplatzhalter 1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ja-JP" dirty="0" smtClean="0">
              <a:ea typeface="ＭＳ Ｐゴシック" pitchFamily="34" charset="-128"/>
            </a:endParaRPr>
          </a:p>
        </p:txBody>
      </p:sp>
    </p:spTree>
    <p:extLst>
      <p:ext uri="{BB962C8B-B14F-4D97-AF65-F5344CB8AC3E}">
        <p14:creationId xmlns:p14="http://schemas.microsoft.com/office/powerpoint/2010/main" val="37979989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24599" indent="-278692" eaLnBrk="0" hangingPunct="0">
              <a:defRPr>
                <a:solidFill>
                  <a:schemeClr val="tx1"/>
                </a:solidFill>
                <a:latin typeface="Arial" pitchFamily="34" charset="0"/>
              </a:defRPr>
            </a:lvl2pPr>
            <a:lvl3pPr marL="1114768" indent="-222954" eaLnBrk="0" hangingPunct="0">
              <a:defRPr>
                <a:solidFill>
                  <a:schemeClr val="tx1"/>
                </a:solidFill>
                <a:latin typeface="Arial" pitchFamily="34" charset="0"/>
              </a:defRPr>
            </a:lvl3pPr>
            <a:lvl4pPr marL="1560675" indent="-222954" eaLnBrk="0" hangingPunct="0">
              <a:defRPr>
                <a:solidFill>
                  <a:schemeClr val="tx1"/>
                </a:solidFill>
                <a:latin typeface="Arial" pitchFamily="34" charset="0"/>
              </a:defRPr>
            </a:lvl4pPr>
            <a:lvl5pPr marL="2006582" indent="-222954" eaLnBrk="0" hangingPunct="0">
              <a:defRPr>
                <a:solidFill>
                  <a:schemeClr val="tx1"/>
                </a:solidFill>
                <a:latin typeface="Arial" pitchFamily="34" charset="0"/>
              </a:defRPr>
            </a:lvl5pPr>
            <a:lvl6pPr marL="2452489" indent="-222954" eaLnBrk="0" fontAlgn="base" hangingPunct="0">
              <a:spcBef>
                <a:spcPct val="0"/>
              </a:spcBef>
              <a:spcAft>
                <a:spcPct val="0"/>
              </a:spcAft>
              <a:defRPr>
                <a:solidFill>
                  <a:schemeClr val="tx1"/>
                </a:solidFill>
                <a:latin typeface="Arial" pitchFamily="34" charset="0"/>
              </a:defRPr>
            </a:lvl6pPr>
            <a:lvl7pPr marL="2898397" indent="-222954" eaLnBrk="0" fontAlgn="base" hangingPunct="0">
              <a:spcBef>
                <a:spcPct val="0"/>
              </a:spcBef>
              <a:spcAft>
                <a:spcPct val="0"/>
              </a:spcAft>
              <a:defRPr>
                <a:solidFill>
                  <a:schemeClr val="tx1"/>
                </a:solidFill>
                <a:latin typeface="Arial" pitchFamily="34" charset="0"/>
              </a:defRPr>
            </a:lvl7pPr>
            <a:lvl8pPr marL="3344304" indent="-222954" eaLnBrk="0" fontAlgn="base" hangingPunct="0">
              <a:spcBef>
                <a:spcPct val="0"/>
              </a:spcBef>
              <a:spcAft>
                <a:spcPct val="0"/>
              </a:spcAft>
              <a:defRPr>
                <a:solidFill>
                  <a:schemeClr val="tx1"/>
                </a:solidFill>
                <a:latin typeface="Arial" pitchFamily="34" charset="0"/>
              </a:defRPr>
            </a:lvl8pPr>
            <a:lvl9pPr marL="3790211" indent="-222954"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E0BC2153-CEF2-4293-9FEC-C44FB1EABAFD}" type="slidenum">
              <a:rPr lang="en-US" altLang="ja-JP" smtClean="0">
                <a:ea typeface="ＭＳ Ｐゴシック" pitchFamily="34" charset="-128"/>
              </a:rPr>
              <a:pPr eaLnBrk="1" fontAlgn="base" hangingPunct="1">
                <a:spcBef>
                  <a:spcPct val="0"/>
                </a:spcBef>
                <a:spcAft>
                  <a:spcPct val="0"/>
                </a:spcAft>
              </a:pPr>
              <a:t>3</a:t>
            </a:fld>
            <a:endParaRPr lang="en-US" altLang="ja-JP" smtClean="0">
              <a:ea typeface="ＭＳ Ｐゴシック" pitchFamily="34" charset="-128"/>
            </a:endParaRPr>
          </a:p>
        </p:txBody>
      </p:sp>
      <p:sp>
        <p:nvSpPr>
          <p:cNvPr id="24579" name="Folienbildplatzhalter 1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Notizenplatzhalter 1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GB" altLang="ja-JP" dirty="0" err="1" smtClean="0">
                <a:ea typeface="ＭＳ Ｐゴシック" pitchFamily="34" charset="-128"/>
              </a:rPr>
              <a:t>NoSQL</a:t>
            </a:r>
            <a:r>
              <a:rPr lang="en-GB" altLang="ja-JP" dirty="0" smtClean="0">
                <a:ea typeface="ＭＳ Ｐゴシック" pitchFamily="34" charset="-128"/>
              </a:rPr>
              <a:t> database came lately</a:t>
            </a:r>
            <a:r>
              <a:rPr lang="en-GB" altLang="ja-JP" baseline="0" dirty="0" smtClean="0">
                <a:ea typeface="ＭＳ Ｐゴシック" pitchFamily="34" charset="-128"/>
              </a:rPr>
              <a:t> to solve problems related to performance, scalability, availability. </a:t>
            </a:r>
            <a:endParaRPr lang="en-GB" altLang="ja-JP" dirty="0" smtClean="0">
              <a:ea typeface="ＭＳ Ｐゴシック" pitchFamily="34" charset="-128"/>
            </a:endParaRPr>
          </a:p>
          <a:p>
            <a:pPr eaLnBrk="1" hangingPunct="1"/>
            <a:r>
              <a:rPr lang="en-GB" altLang="ja-JP" dirty="0" smtClean="0">
                <a:ea typeface="ＭＳ Ｐゴシック" pitchFamily="34" charset="-128"/>
              </a:rPr>
              <a:t>Growth interest</a:t>
            </a:r>
            <a:r>
              <a:rPr lang="en-GB" altLang="ja-JP" baseline="0" dirty="0" smtClean="0">
                <a:ea typeface="ＭＳ Ｐゴシック" pitchFamily="34" charset="-128"/>
              </a:rPr>
              <a:t> in them as seen in the graph (top popular database)</a:t>
            </a:r>
          </a:p>
          <a:p>
            <a:pPr eaLnBrk="1" hangingPunct="1"/>
            <a:r>
              <a:rPr lang="en-GB" altLang="ja-JP" baseline="0" dirty="0" smtClean="0">
                <a:ea typeface="ＭＳ Ｐゴシック" pitchFamily="34" charset="-128"/>
              </a:rPr>
              <a:t>However, there are many of them</a:t>
            </a:r>
          </a:p>
          <a:p>
            <a:pPr marL="0" marR="0" indent="0" algn="l" defTabSz="914400" rtl="0" eaLnBrk="1" fontAlgn="base" latinLnBrk="0" hangingPunct="1">
              <a:lnSpc>
                <a:spcPct val="100000"/>
              </a:lnSpc>
              <a:spcBef>
                <a:spcPct val="30000"/>
              </a:spcBef>
              <a:spcAft>
                <a:spcPct val="0"/>
              </a:spcAft>
              <a:buClrTx/>
              <a:buSzTx/>
              <a:buFontTx/>
              <a:buNone/>
              <a:tabLst/>
              <a:defRPr/>
            </a:pPr>
            <a:r>
              <a:rPr lang="en-GB" altLang="ja-JP" baseline="0" dirty="0" smtClean="0">
                <a:ea typeface="ＭＳ Ｐゴシック" pitchFamily="34" charset="-128"/>
              </a:rPr>
              <a:t>Different categories, data, query models, solve different problems</a:t>
            </a:r>
          </a:p>
          <a:p>
            <a:pPr eaLnBrk="1" hangingPunct="1"/>
            <a:r>
              <a:rPr lang="en-GB" altLang="ja-JP" baseline="0" dirty="0" smtClean="0">
                <a:ea typeface="ＭＳ Ｐゴシック" pitchFamily="34" charset="-128"/>
              </a:rPr>
              <a:t>Confusing decision ,RDBSM was easy (few to choose from)</a:t>
            </a:r>
          </a:p>
          <a:p>
            <a:pPr eaLnBrk="1" hangingPunct="1"/>
            <a:r>
              <a:rPr lang="en-GB" altLang="ja-JP" baseline="0" dirty="0" smtClean="0">
                <a:ea typeface="ＭＳ Ｐゴシック" pitchFamily="34" charset="-128"/>
              </a:rPr>
              <a:t>Bad decision can have serious consequences </a:t>
            </a:r>
            <a:endParaRPr lang="en-GB" altLang="ja-JP" dirty="0" smtClean="0">
              <a:ea typeface="ＭＳ Ｐゴシック" pitchFamily="34" charset="-128"/>
            </a:endParaRPr>
          </a:p>
          <a:p>
            <a:pPr eaLnBrk="1" hangingPunct="1"/>
            <a:endParaRPr lang="en-GB" altLang="ja-JP" dirty="0" smtClean="0">
              <a:ea typeface="ＭＳ Ｐゴシック" pitchFamily="34" charset="-128"/>
            </a:endParaRPr>
          </a:p>
          <a:p>
            <a:pPr eaLnBrk="1" hangingPunct="1"/>
            <a:endParaRPr lang="en-GB" altLang="ja-JP" dirty="0" smtClean="0">
              <a:ea typeface="ＭＳ Ｐゴシック" pitchFamily="34" charset="-128"/>
            </a:endParaRPr>
          </a:p>
          <a:p>
            <a:pPr eaLnBrk="1" hangingPunct="1"/>
            <a:r>
              <a:rPr lang="en-GB" altLang="ja-JP" dirty="0" smtClean="0">
                <a:ea typeface="ＭＳ Ｐゴシック" pitchFamily="34" charset="-128"/>
              </a:rPr>
              <a:t>====== backup</a:t>
            </a:r>
            <a:r>
              <a:rPr lang="en-GB" altLang="ja-JP" baseline="0" dirty="0" smtClean="0">
                <a:ea typeface="ＭＳ Ｐゴシック" pitchFamily="34" charset="-128"/>
              </a:rPr>
              <a:t> ===</a:t>
            </a:r>
            <a:endParaRPr lang="en-GB" altLang="ja-JP" dirty="0" smtClean="0">
              <a:ea typeface="ＭＳ Ｐゴシック" pitchFamily="34" charset="-128"/>
            </a:endParaRPr>
          </a:p>
          <a:p>
            <a:pPr eaLnBrk="1" hangingPunct="1"/>
            <a:r>
              <a:rPr lang="en-GB" altLang="ja-JP" dirty="0" smtClean="0">
                <a:ea typeface="ＭＳ Ｐゴシック" pitchFamily="34" charset="-128"/>
              </a:rPr>
              <a:t>For any</a:t>
            </a:r>
            <a:r>
              <a:rPr lang="en-GB" altLang="ja-JP" baseline="0" dirty="0" smtClean="0">
                <a:ea typeface="ＭＳ Ｐゴシック" pitchFamily="34" charset="-128"/>
              </a:rPr>
              <a:t> application, a good database needs to be chosen to store, retrieve and analysis our data.</a:t>
            </a:r>
          </a:p>
          <a:p>
            <a:pPr eaLnBrk="1" hangingPunct="1"/>
            <a:r>
              <a:rPr lang="en-GB" altLang="ja-JP" baseline="0" dirty="0" smtClean="0">
                <a:ea typeface="ＭＳ Ｐゴシック" pitchFamily="34" charset="-128"/>
              </a:rPr>
              <a:t>Selecting the database system is important and we might impact the whole application if we made wrong selection.</a:t>
            </a:r>
          </a:p>
          <a:p>
            <a:pPr eaLnBrk="1" hangingPunct="1"/>
            <a:r>
              <a:rPr lang="en-GB" altLang="ja-JP" baseline="0" dirty="0" smtClean="0">
                <a:ea typeface="ＭＳ Ｐゴシック" pitchFamily="34" charset="-128"/>
              </a:rPr>
              <a:t>Previously there was only the RDBMS solutions and it was even then a difficult decision for the system architect and software designer.</a:t>
            </a:r>
            <a:endParaRPr lang="en-GB" altLang="ja-JP" dirty="0" smtClean="0">
              <a:ea typeface="ＭＳ Ｐゴシック" pitchFamily="34" charset="-128"/>
            </a:endParaRPr>
          </a:p>
          <a:p>
            <a:pPr marL="0" marR="0" indent="0" algn="l" defTabSz="914400" rtl="0" eaLnBrk="1" fontAlgn="base" latinLnBrk="0" hangingPunct="1">
              <a:lnSpc>
                <a:spcPct val="100000"/>
              </a:lnSpc>
              <a:spcBef>
                <a:spcPct val="30000"/>
              </a:spcBef>
              <a:spcAft>
                <a:spcPct val="0"/>
              </a:spcAft>
              <a:buClrTx/>
              <a:buSzTx/>
              <a:buFontTx/>
              <a:buNone/>
              <a:tabLst/>
              <a:defRPr/>
            </a:pPr>
            <a:r>
              <a:rPr lang="en-GB" altLang="ja-JP" dirty="0" smtClean="0">
                <a:ea typeface="ＭＳ Ｐゴシック" pitchFamily="34" charset="-128"/>
              </a:rPr>
              <a:t>Now</a:t>
            </a:r>
            <a:r>
              <a:rPr lang="en-GB" altLang="ja-JP" baseline="0" dirty="0" smtClean="0">
                <a:ea typeface="ＭＳ Ｐゴシック" pitchFamily="34" charset="-128"/>
              </a:rPr>
              <a:t> after NOSQL emerged </a:t>
            </a:r>
            <a:r>
              <a:rPr lang="en-GB" altLang="ja-JP" dirty="0" smtClean="0">
                <a:ea typeface="ＭＳ Ｐゴシック" pitchFamily="34" charset="-128"/>
              </a:rPr>
              <a:t>to offer high performance (both in terms of speed and size) and high availability</a:t>
            </a:r>
            <a:r>
              <a:rPr lang="en-GB" altLang="ja-JP" baseline="0" dirty="0" smtClean="0">
                <a:ea typeface="ＭＳ Ｐゴシック" pitchFamily="34" charset="-128"/>
              </a:rPr>
              <a:t> and now we have over 120 such solutions.</a:t>
            </a:r>
          </a:p>
          <a:p>
            <a:pPr marL="0" marR="0" indent="0" algn="l" defTabSz="914400" rtl="0" eaLnBrk="1" fontAlgn="base" latinLnBrk="0" hangingPunct="1">
              <a:lnSpc>
                <a:spcPct val="100000"/>
              </a:lnSpc>
              <a:spcBef>
                <a:spcPct val="30000"/>
              </a:spcBef>
              <a:spcAft>
                <a:spcPct val="0"/>
              </a:spcAft>
              <a:buClrTx/>
              <a:buSzTx/>
              <a:buFontTx/>
              <a:buNone/>
              <a:tabLst/>
              <a:defRPr/>
            </a:pPr>
            <a:r>
              <a:rPr lang="en-GB" altLang="ja-JP" baseline="0" dirty="0" smtClean="0">
                <a:ea typeface="ＭＳ Ｐゴシック" pitchFamily="34" charset="-128"/>
              </a:rPr>
              <a:t> it is even more confusing decision to make.</a:t>
            </a:r>
          </a:p>
          <a:p>
            <a:pPr marL="0" marR="0" indent="0" algn="l" defTabSz="914400" rtl="0" eaLnBrk="1" fontAlgn="base" latinLnBrk="0" hangingPunct="1">
              <a:lnSpc>
                <a:spcPct val="100000"/>
              </a:lnSpc>
              <a:spcBef>
                <a:spcPct val="30000"/>
              </a:spcBef>
              <a:spcAft>
                <a:spcPct val="0"/>
              </a:spcAft>
              <a:buClrTx/>
              <a:buSzTx/>
              <a:buFontTx/>
              <a:buNone/>
              <a:tabLst/>
              <a:defRPr/>
            </a:pPr>
            <a:r>
              <a:rPr lang="en-GB" altLang="ja-JP" baseline="0" dirty="0" smtClean="0">
                <a:ea typeface="ＭＳ Ｐゴシック" pitchFamily="34" charset="-128"/>
              </a:rPr>
              <a:t>After this Thesis, we hope we can provide some guidelines and tips and some influencing factors that can help users to know if the are selecting the right database or not. </a:t>
            </a:r>
            <a:endParaRPr lang="en-GB" altLang="ja-JP" dirty="0" smtClean="0">
              <a:ea typeface="ＭＳ Ｐゴシック" pitchFamily="34" charset="-128"/>
            </a:endParaRPr>
          </a:p>
          <a:p>
            <a:pPr eaLnBrk="1" hangingPunct="1"/>
            <a:endParaRPr lang="en-GB" altLang="ja-JP" dirty="0" smtClean="0">
              <a:ea typeface="ＭＳ Ｐゴシック" pitchFamily="34" charset="-128"/>
            </a:endParaRPr>
          </a:p>
        </p:txBody>
      </p:sp>
    </p:spTree>
    <p:extLst>
      <p:ext uri="{BB962C8B-B14F-4D97-AF65-F5344CB8AC3E}">
        <p14:creationId xmlns:p14="http://schemas.microsoft.com/office/powerpoint/2010/main" val="37979989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24599" indent="-278692" eaLnBrk="0" hangingPunct="0">
              <a:defRPr>
                <a:solidFill>
                  <a:schemeClr val="tx1"/>
                </a:solidFill>
                <a:latin typeface="Arial" pitchFamily="34" charset="0"/>
              </a:defRPr>
            </a:lvl2pPr>
            <a:lvl3pPr marL="1114768" indent="-222954" eaLnBrk="0" hangingPunct="0">
              <a:defRPr>
                <a:solidFill>
                  <a:schemeClr val="tx1"/>
                </a:solidFill>
                <a:latin typeface="Arial" pitchFamily="34" charset="0"/>
              </a:defRPr>
            </a:lvl3pPr>
            <a:lvl4pPr marL="1560675" indent="-222954" eaLnBrk="0" hangingPunct="0">
              <a:defRPr>
                <a:solidFill>
                  <a:schemeClr val="tx1"/>
                </a:solidFill>
                <a:latin typeface="Arial" pitchFamily="34" charset="0"/>
              </a:defRPr>
            </a:lvl4pPr>
            <a:lvl5pPr marL="2006582" indent="-222954" eaLnBrk="0" hangingPunct="0">
              <a:defRPr>
                <a:solidFill>
                  <a:schemeClr val="tx1"/>
                </a:solidFill>
                <a:latin typeface="Arial" pitchFamily="34" charset="0"/>
              </a:defRPr>
            </a:lvl5pPr>
            <a:lvl6pPr marL="2452489" indent="-222954" eaLnBrk="0" fontAlgn="base" hangingPunct="0">
              <a:spcBef>
                <a:spcPct val="0"/>
              </a:spcBef>
              <a:spcAft>
                <a:spcPct val="0"/>
              </a:spcAft>
              <a:defRPr>
                <a:solidFill>
                  <a:schemeClr val="tx1"/>
                </a:solidFill>
                <a:latin typeface="Arial" pitchFamily="34" charset="0"/>
              </a:defRPr>
            </a:lvl6pPr>
            <a:lvl7pPr marL="2898397" indent="-222954" eaLnBrk="0" fontAlgn="base" hangingPunct="0">
              <a:spcBef>
                <a:spcPct val="0"/>
              </a:spcBef>
              <a:spcAft>
                <a:spcPct val="0"/>
              </a:spcAft>
              <a:defRPr>
                <a:solidFill>
                  <a:schemeClr val="tx1"/>
                </a:solidFill>
                <a:latin typeface="Arial" pitchFamily="34" charset="0"/>
              </a:defRPr>
            </a:lvl7pPr>
            <a:lvl8pPr marL="3344304" indent="-222954" eaLnBrk="0" fontAlgn="base" hangingPunct="0">
              <a:spcBef>
                <a:spcPct val="0"/>
              </a:spcBef>
              <a:spcAft>
                <a:spcPct val="0"/>
              </a:spcAft>
              <a:defRPr>
                <a:solidFill>
                  <a:schemeClr val="tx1"/>
                </a:solidFill>
                <a:latin typeface="Arial" pitchFamily="34" charset="0"/>
              </a:defRPr>
            </a:lvl8pPr>
            <a:lvl9pPr marL="3790211" indent="-222954"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E0BC2153-CEF2-4293-9FEC-C44FB1EABAFD}" type="slidenum">
              <a:rPr lang="en-US" altLang="ja-JP" smtClean="0">
                <a:ea typeface="ＭＳ Ｐゴシック" pitchFamily="34" charset="-128"/>
              </a:rPr>
              <a:pPr eaLnBrk="1" fontAlgn="base" hangingPunct="1">
                <a:spcBef>
                  <a:spcPct val="0"/>
                </a:spcBef>
                <a:spcAft>
                  <a:spcPct val="0"/>
                </a:spcAft>
              </a:pPr>
              <a:t>24</a:t>
            </a:fld>
            <a:endParaRPr lang="en-US" altLang="ja-JP" smtClean="0">
              <a:ea typeface="ＭＳ Ｐゴシック" pitchFamily="34" charset="-128"/>
            </a:endParaRPr>
          </a:p>
        </p:txBody>
      </p:sp>
      <p:sp>
        <p:nvSpPr>
          <p:cNvPr id="24579" name="Folienbildplatzhalter 1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Notizenplatzhalter 1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ja-JP" dirty="0" smtClean="0">
              <a:ea typeface="ＭＳ Ｐゴシック" pitchFamily="34" charset="-128"/>
            </a:endParaRPr>
          </a:p>
        </p:txBody>
      </p:sp>
    </p:spTree>
    <p:extLst>
      <p:ext uri="{BB962C8B-B14F-4D97-AF65-F5344CB8AC3E}">
        <p14:creationId xmlns:p14="http://schemas.microsoft.com/office/powerpoint/2010/main" val="379799893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10"/>
          </p:nvPr>
        </p:nvSpPr>
        <p:spPr/>
        <p:txBody>
          <a:bodyPr/>
          <a:lstStyle/>
          <a:p>
            <a:pPr>
              <a:defRPr/>
            </a:pPr>
            <a:fld id="{D1CBFA17-2001-43FC-BD93-086B619BC2A9}" type="slidenum">
              <a:rPr lang="de-DE" smtClean="0"/>
              <a:pPr>
                <a:defRPr/>
              </a:pPr>
              <a:t>25</a:t>
            </a:fld>
            <a:endParaRPr lang="de-DE" dirty="0"/>
          </a:p>
        </p:txBody>
      </p:sp>
    </p:spTree>
    <p:extLst>
      <p:ext uri="{BB962C8B-B14F-4D97-AF65-F5344CB8AC3E}">
        <p14:creationId xmlns:p14="http://schemas.microsoft.com/office/powerpoint/2010/main" val="39199374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24599" indent="-278692" eaLnBrk="0" hangingPunct="0">
              <a:defRPr>
                <a:solidFill>
                  <a:schemeClr val="tx1"/>
                </a:solidFill>
                <a:latin typeface="Arial" pitchFamily="34" charset="0"/>
              </a:defRPr>
            </a:lvl2pPr>
            <a:lvl3pPr marL="1114768" indent="-222954" eaLnBrk="0" hangingPunct="0">
              <a:defRPr>
                <a:solidFill>
                  <a:schemeClr val="tx1"/>
                </a:solidFill>
                <a:latin typeface="Arial" pitchFamily="34" charset="0"/>
              </a:defRPr>
            </a:lvl3pPr>
            <a:lvl4pPr marL="1560675" indent="-222954" eaLnBrk="0" hangingPunct="0">
              <a:defRPr>
                <a:solidFill>
                  <a:schemeClr val="tx1"/>
                </a:solidFill>
                <a:latin typeface="Arial" pitchFamily="34" charset="0"/>
              </a:defRPr>
            </a:lvl4pPr>
            <a:lvl5pPr marL="2006582" indent="-222954" eaLnBrk="0" hangingPunct="0">
              <a:defRPr>
                <a:solidFill>
                  <a:schemeClr val="tx1"/>
                </a:solidFill>
                <a:latin typeface="Arial" pitchFamily="34" charset="0"/>
              </a:defRPr>
            </a:lvl5pPr>
            <a:lvl6pPr marL="2452489" indent="-222954" eaLnBrk="0" fontAlgn="base" hangingPunct="0">
              <a:spcBef>
                <a:spcPct val="0"/>
              </a:spcBef>
              <a:spcAft>
                <a:spcPct val="0"/>
              </a:spcAft>
              <a:defRPr>
                <a:solidFill>
                  <a:schemeClr val="tx1"/>
                </a:solidFill>
                <a:latin typeface="Arial" pitchFamily="34" charset="0"/>
              </a:defRPr>
            </a:lvl6pPr>
            <a:lvl7pPr marL="2898397" indent="-222954" eaLnBrk="0" fontAlgn="base" hangingPunct="0">
              <a:spcBef>
                <a:spcPct val="0"/>
              </a:spcBef>
              <a:spcAft>
                <a:spcPct val="0"/>
              </a:spcAft>
              <a:defRPr>
                <a:solidFill>
                  <a:schemeClr val="tx1"/>
                </a:solidFill>
                <a:latin typeface="Arial" pitchFamily="34" charset="0"/>
              </a:defRPr>
            </a:lvl7pPr>
            <a:lvl8pPr marL="3344304" indent="-222954" eaLnBrk="0" fontAlgn="base" hangingPunct="0">
              <a:spcBef>
                <a:spcPct val="0"/>
              </a:spcBef>
              <a:spcAft>
                <a:spcPct val="0"/>
              </a:spcAft>
              <a:defRPr>
                <a:solidFill>
                  <a:schemeClr val="tx1"/>
                </a:solidFill>
                <a:latin typeface="Arial" pitchFamily="34" charset="0"/>
              </a:defRPr>
            </a:lvl8pPr>
            <a:lvl9pPr marL="3790211" indent="-222954"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E0BC2153-CEF2-4293-9FEC-C44FB1EABAFD}" type="slidenum">
              <a:rPr lang="en-US" altLang="ja-JP" smtClean="0">
                <a:ea typeface="ＭＳ Ｐゴシック" pitchFamily="34" charset="-128"/>
              </a:rPr>
              <a:pPr eaLnBrk="1" fontAlgn="base" hangingPunct="1">
                <a:spcBef>
                  <a:spcPct val="0"/>
                </a:spcBef>
                <a:spcAft>
                  <a:spcPct val="0"/>
                </a:spcAft>
              </a:pPr>
              <a:t>26</a:t>
            </a:fld>
            <a:endParaRPr lang="en-US" altLang="ja-JP" smtClean="0">
              <a:ea typeface="ＭＳ Ｐゴシック" pitchFamily="34" charset="-128"/>
            </a:endParaRPr>
          </a:p>
        </p:txBody>
      </p:sp>
      <p:sp>
        <p:nvSpPr>
          <p:cNvPr id="24579" name="Folienbildplatzhalter 1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Notizenplatzhalter 1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altLang="ja-JP" dirty="0" smtClean="0">
              <a:ea typeface="ＭＳ Ｐゴシック" pitchFamily="34" charset="-128"/>
            </a:endParaRPr>
          </a:p>
        </p:txBody>
      </p:sp>
    </p:spTree>
    <p:extLst>
      <p:ext uri="{BB962C8B-B14F-4D97-AF65-F5344CB8AC3E}">
        <p14:creationId xmlns:p14="http://schemas.microsoft.com/office/powerpoint/2010/main" val="37979989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We have used DB-Engine for popularity index and Gartner</a:t>
            </a:r>
            <a:r>
              <a:rPr lang="en-US" baseline="0" dirty="0" smtClean="0"/>
              <a:t> magic quadrant for other stuff</a:t>
            </a:r>
            <a:endParaRPr lang="en-US" dirty="0"/>
          </a:p>
        </p:txBody>
      </p:sp>
      <p:sp>
        <p:nvSpPr>
          <p:cNvPr id="4" name="Slide Number Placeholder 3"/>
          <p:cNvSpPr>
            <a:spLocks noGrp="1"/>
          </p:cNvSpPr>
          <p:nvPr>
            <p:ph type="sldNum" sz="quarter" idx="10"/>
          </p:nvPr>
        </p:nvSpPr>
        <p:spPr/>
        <p:txBody>
          <a:bodyPr/>
          <a:lstStyle/>
          <a:p>
            <a:pPr>
              <a:defRPr/>
            </a:pPr>
            <a:fld id="{D1CBFA17-2001-43FC-BD93-086B619BC2A9}" type="slidenum">
              <a:rPr lang="de-DE" smtClean="0"/>
              <a:pPr>
                <a:defRPr/>
              </a:pPr>
              <a:t>30</a:t>
            </a:fld>
            <a:endParaRPr lang="de-DE" dirty="0"/>
          </a:p>
        </p:txBody>
      </p:sp>
    </p:spTree>
    <p:extLst>
      <p:ext uri="{BB962C8B-B14F-4D97-AF65-F5344CB8AC3E}">
        <p14:creationId xmlns:p14="http://schemas.microsoft.com/office/powerpoint/2010/main" val="18631998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Work in progress till end of the Thesis , we</a:t>
            </a:r>
            <a:r>
              <a:rPr lang="en-US" baseline="0" dirty="0" smtClean="0"/>
              <a:t> add more concrete use case after learning and reading more about each one</a:t>
            </a:r>
            <a:endParaRPr lang="en-US" dirty="0"/>
          </a:p>
        </p:txBody>
      </p:sp>
      <p:sp>
        <p:nvSpPr>
          <p:cNvPr id="4" name="Slide Number Placeholder 3"/>
          <p:cNvSpPr>
            <a:spLocks noGrp="1"/>
          </p:cNvSpPr>
          <p:nvPr>
            <p:ph type="sldNum" sz="quarter" idx="10"/>
          </p:nvPr>
        </p:nvSpPr>
        <p:spPr/>
        <p:txBody>
          <a:bodyPr/>
          <a:lstStyle/>
          <a:p>
            <a:pPr>
              <a:defRPr/>
            </a:pPr>
            <a:fld id="{D1CBFA17-2001-43FC-BD93-086B619BC2A9}" type="slidenum">
              <a:rPr lang="de-DE" smtClean="0"/>
              <a:pPr>
                <a:defRPr/>
              </a:pPr>
              <a:t>31</a:t>
            </a:fld>
            <a:endParaRPr lang="de-DE" dirty="0"/>
          </a:p>
        </p:txBody>
      </p:sp>
    </p:spTree>
    <p:extLst>
      <p:ext uri="{BB962C8B-B14F-4D97-AF65-F5344CB8AC3E}">
        <p14:creationId xmlns:p14="http://schemas.microsoft.com/office/powerpoint/2010/main" val="226395239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85750" indent="-285750">
              <a:buFontTx/>
              <a:buChar char="•"/>
            </a:pPr>
            <a:r>
              <a:rPr lang="en-US" dirty="0" smtClean="0"/>
              <a:t>Built-in persistence support.</a:t>
            </a:r>
          </a:p>
          <a:p>
            <a:pPr marL="285750" indent="-285750">
              <a:buFontTx/>
              <a:buChar char="•"/>
            </a:pPr>
            <a:r>
              <a:rPr lang="en-US" dirty="0" smtClean="0">
                <a:latin typeface="Arial" pitchFamily="34" charset="0"/>
              </a:rPr>
              <a:t>Vey fast in-memory database</a:t>
            </a:r>
          </a:p>
          <a:p>
            <a:pPr marL="285750" indent="-285750">
              <a:buFontTx/>
              <a:buChar char="•"/>
            </a:pPr>
            <a:r>
              <a:rPr lang="en-US" dirty="0" smtClean="0">
                <a:latin typeface="Arial" pitchFamily="34" charset="0"/>
              </a:rPr>
              <a:t>Variety of storage data types.</a:t>
            </a:r>
          </a:p>
          <a:p>
            <a:pPr marL="285750" lvl="0" indent="-285750">
              <a:buFontTx/>
              <a:buChar char="•"/>
            </a:pPr>
            <a:r>
              <a:rPr lang="en-US" dirty="0" smtClean="0"/>
              <a:t>Open source</a:t>
            </a:r>
          </a:p>
          <a:p>
            <a:endParaRPr lang="en-US" dirty="0"/>
          </a:p>
        </p:txBody>
      </p:sp>
      <p:sp>
        <p:nvSpPr>
          <p:cNvPr id="4" name="Slide Number Placeholder 3"/>
          <p:cNvSpPr>
            <a:spLocks noGrp="1"/>
          </p:cNvSpPr>
          <p:nvPr>
            <p:ph type="sldNum" sz="quarter" idx="10"/>
          </p:nvPr>
        </p:nvSpPr>
        <p:spPr/>
        <p:txBody>
          <a:bodyPr/>
          <a:lstStyle/>
          <a:p>
            <a:pPr>
              <a:defRPr/>
            </a:pPr>
            <a:fld id="{D1CBFA17-2001-43FC-BD93-086B619BC2A9}" type="slidenum">
              <a:rPr lang="de-DE" smtClean="0"/>
              <a:pPr>
                <a:defRPr/>
              </a:pPr>
              <a:t>32</a:t>
            </a:fld>
            <a:endParaRPr lang="de-DE" dirty="0"/>
          </a:p>
        </p:txBody>
      </p:sp>
    </p:spTree>
    <p:extLst>
      <p:ext uri="{BB962C8B-B14F-4D97-AF65-F5344CB8AC3E}">
        <p14:creationId xmlns:p14="http://schemas.microsoft.com/office/powerpoint/2010/main" val="198433941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24599" indent="-278692" eaLnBrk="0" hangingPunct="0">
              <a:defRPr>
                <a:solidFill>
                  <a:schemeClr val="tx1"/>
                </a:solidFill>
                <a:latin typeface="Arial" pitchFamily="34" charset="0"/>
              </a:defRPr>
            </a:lvl2pPr>
            <a:lvl3pPr marL="1114768" indent="-222954" eaLnBrk="0" hangingPunct="0">
              <a:defRPr>
                <a:solidFill>
                  <a:schemeClr val="tx1"/>
                </a:solidFill>
                <a:latin typeface="Arial" pitchFamily="34" charset="0"/>
              </a:defRPr>
            </a:lvl3pPr>
            <a:lvl4pPr marL="1560675" indent="-222954" eaLnBrk="0" hangingPunct="0">
              <a:defRPr>
                <a:solidFill>
                  <a:schemeClr val="tx1"/>
                </a:solidFill>
                <a:latin typeface="Arial" pitchFamily="34" charset="0"/>
              </a:defRPr>
            </a:lvl4pPr>
            <a:lvl5pPr marL="2006582" indent="-222954" eaLnBrk="0" hangingPunct="0">
              <a:defRPr>
                <a:solidFill>
                  <a:schemeClr val="tx1"/>
                </a:solidFill>
                <a:latin typeface="Arial" pitchFamily="34" charset="0"/>
              </a:defRPr>
            </a:lvl5pPr>
            <a:lvl6pPr marL="2452489" indent="-222954" eaLnBrk="0" fontAlgn="base" hangingPunct="0">
              <a:spcBef>
                <a:spcPct val="0"/>
              </a:spcBef>
              <a:spcAft>
                <a:spcPct val="0"/>
              </a:spcAft>
              <a:defRPr>
                <a:solidFill>
                  <a:schemeClr val="tx1"/>
                </a:solidFill>
                <a:latin typeface="Arial" pitchFamily="34" charset="0"/>
              </a:defRPr>
            </a:lvl6pPr>
            <a:lvl7pPr marL="2898397" indent="-222954" eaLnBrk="0" fontAlgn="base" hangingPunct="0">
              <a:spcBef>
                <a:spcPct val="0"/>
              </a:spcBef>
              <a:spcAft>
                <a:spcPct val="0"/>
              </a:spcAft>
              <a:defRPr>
                <a:solidFill>
                  <a:schemeClr val="tx1"/>
                </a:solidFill>
                <a:latin typeface="Arial" pitchFamily="34" charset="0"/>
              </a:defRPr>
            </a:lvl7pPr>
            <a:lvl8pPr marL="3344304" indent="-222954" eaLnBrk="0" fontAlgn="base" hangingPunct="0">
              <a:spcBef>
                <a:spcPct val="0"/>
              </a:spcBef>
              <a:spcAft>
                <a:spcPct val="0"/>
              </a:spcAft>
              <a:defRPr>
                <a:solidFill>
                  <a:schemeClr val="tx1"/>
                </a:solidFill>
                <a:latin typeface="Arial" pitchFamily="34" charset="0"/>
              </a:defRPr>
            </a:lvl8pPr>
            <a:lvl9pPr marL="3790211" indent="-222954"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E0BC2153-CEF2-4293-9FEC-C44FB1EABAFD}" type="slidenum">
              <a:rPr lang="en-US" altLang="ja-JP" smtClean="0">
                <a:ea typeface="ＭＳ Ｐゴシック" pitchFamily="34" charset="-128"/>
              </a:rPr>
              <a:pPr eaLnBrk="1" fontAlgn="base" hangingPunct="1">
                <a:spcBef>
                  <a:spcPct val="0"/>
                </a:spcBef>
                <a:spcAft>
                  <a:spcPct val="0"/>
                </a:spcAft>
              </a:pPr>
              <a:t>33</a:t>
            </a:fld>
            <a:endParaRPr lang="en-US" altLang="ja-JP" smtClean="0">
              <a:ea typeface="ＭＳ Ｐゴシック" pitchFamily="34" charset="-128"/>
            </a:endParaRPr>
          </a:p>
        </p:txBody>
      </p:sp>
      <p:sp>
        <p:nvSpPr>
          <p:cNvPr id="24579" name="Folienbildplatzhalter 1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Notizenplatzhalter 1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altLang="ja-JP" dirty="0" smtClean="0">
              <a:ea typeface="ＭＳ Ｐゴシック" pitchFamily="34" charset="-128"/>
            </a:endParaRPr>
          </a:p>
        </p:txBody>
      </p:sp>
    </p:spTree>
    <p:extLst>
      <p:ext uri="{BB962C8B-B14F-4D97-AF65-F5344CB8AC3E}">
        <p14:creationId xmlns:p14="http://schemas.microsoft.com/office/powerpoint/2010/main" val="37979989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24599" indent="-278692" eaLnBrk="0" hangingPunct="0">
              <a:defRPr>
                <a:solidFill>
                  <a:schemeClr val="tx1"/>
                </a:solidFill>
                <a:latin typeface="Arial" pitchFamily="34" charset="0"/>
              </a:defRPr>
            </a:lvl2pPr>
            <a:lvl3pPr marL="1114768" indent="-222954" eaLnBrk="0" hangingPunct="0">
              <a:defRPr>
                <a:solidFill>
                  <a:schemeClr val="tx1"/>
                </a:solidFill>
                <a:latin typeface="Arial" pitchFamily="34" charset="0"/>
              </a:defRPr>
            </a:lvl3pPr>
            <a:lvl4pPr marL="1560675" indent="-222954" eaLnBrk="0" hangingPunct="0">
              <a:defRPr>
                <a:solidFill>
                  <a:schemeClr val="tx1"/>
                </a:solidFill>
                <a:latin typeface="Arial" pitchFamily="34" charset="0"/>
              </a:defRPr>
            </a:lvl4pPr>
            <a:lvl5pPr marL="2006582" indent="-222954" eaLnBrk="0" hangingPunct="0">
              <a:defRPr>
                <a:solidFill>
                  <a:schemeClr val="tx1"/>
                </a:solidFill>
                <a:latin typeface="Arial" pitchFamily="34" charset="0"/>
              </a:defRPr>
            </a:lvl5pPr>
            <a:lvl6pPr marL="2452489" indent="-222954" eaLnBrk="0" fontAlgn="base" hangingPunct="0">
              <a:spcBef>
                <a:spcPct val="0"/>
              </a:spcBef>
              <a:spcAft>
                <a:spcPct val="0"/>
              </a:spcAft>
              <a:defRPr>
                <a:solidFill>
                  <a:schemeClr val="tx1"/>
                </a:solidFill>
                <a:latin typeface="Arial" pitchFamily="34" charset="0"/>
              </a:defRPr>
            </a:lvl6pPr>
            <a:lvl7pPr marL="2898397" indent="-222954" eaLnBrk="0" fontAlgn="base" hangingPunct="0">
              <a:spcBef>
                <a:spcPct val="0"/>
              </a:spcBef>
              <a:spcAft>
                <a:spcPct val="0"/>
              </a:spcAft>
              <a:defRPr>
                <a:solidFill>
                  <a:schemeClr val="tx1"/>
                </a:solidFill>
                <a:latin typeface="Arial" pitchFamily="34" charset="0"/>
              </a:defRPr>
            </a:lvl7pPr>
            <a:lvl8pPr marL="3344304" indent="-222954" eaLnBrk="0" fontAlgn="base" hangingPunct="0">
              <a:spcBef>
                <a:spcPct val="0"/>
              </a:spcBef>
              <a:spcAft>
                <a:spcPct val="0"/>
              </a:spcAft>
              <a:defRPr>
                <a:solidFill>
                  <a:schemeClr val="tx1"/>
                </a:solidFill>
                <a:latin typeface="Arial" pitchFamily="34" charset="0"/>
              </a:defRPr>
            </a:lvl8pPr>
            <a:lvl9pPr marL="3790211" indent="-222954"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E0BC2153-CEF2-4293-9FEC-C44FB1EABAFD}" type="slidenum">
              <a:rPr lang="en-US" altLang="ja-JP" smtClean="0">
                <a:ea typeface="ＭＳ Ｐゴシック" pitchFamily="34" charset="-128"/>
              </a:rPr>
              <a:pPr eaLnBrk="1" fontAlgn="base" hangingPunct="1">
                <a:spcBef>
                  <a:spcPct val="0"/>
                </a:spcBef>
                <a:spcAft>
                  <a:spcPct val="0"/>
                </a:spcAft>
              </a:pPr>
              <a:t>4</a:t>
            </a:fld>
            <a:endParaRPr lang="en-US" altLang="ja-JP" smtClean="0">
              <a:ea typeface="ＭＳ Ｐゴシック" pitchFamily="34" charset="-128"/>
            </a:endParaRPr>
          </a:p>
        </p:txBody>
      </p:sp>
      <p:sp>
        <p:nvSpPr>
          <p:cNvPr id="24579" name="Folienbildplatzhalter 1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Notizenplatzhalter 1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b="0" i="0" u="none" strike="noStrike" kern="1200" baseline="0" dirty="0" smtClean="0">
                <a:solidFill>
                  <a:schemeClr val="tx1"/>
                </a:solidFill>
                <a:latin typeface="Arial Unicode MS" pitchFamily="34" charset="-128"/>
                <a:ea typeface="+mn-ea"/>
                <a:cs typeface="+mn-cs"/>
              </a:rPr>
              <a:t>To </a:t>
            </a:r>
            <a:r>
              <a:rPr lang="en-US" sz="1200" b="0" i="0" u="none" strike="noStrike" kern="1200" baseline="0" dirty="0" err="1" smtClean="0">
                <a:solidFill>
                  <a:schemeClr val="tx1"/>
                </a:solidFill>
                <a:latin typeface="Arial Unicode MS" pitchFamily="34" charset="-128"/>
                <a:ea typeface="+mn-ea"/>
                <a:cs typeface="+mn-cs"/>
              </a:rPr>
              <a:t>analyse</a:t>
            </a:r>
            <a:r>
              <a:rPr lang="en-US" sz="1200" b="0" i="0" u="none" strike="noStrike" kern="1200" baseline="0" dirty="0" smtClean="0">
                <a:solidFill>
                  <a:schemeClr val="tx1"/>
                </a:solidFill>
                <a:latin typeface="Arial Unicode MS" pitchFamily="34" charset="-128"/>
                <a:ea typeface="+mn-ea"/>
                <a:cs typeface="+mn-cs"/>
              </a:rPr>
              <a:t> and compare a set of chosen constructs for each of the investigated</a:t>
            </a:r>
          </a:p>
          <a:p>
            <a:r>
              <a:rPr lang="en-US" sz="1200" b="0" i="0" u="none" strike="noStrike" kern="1200" baseline="0" dirty="0" smtClean="0">
                <a:solidFill>
                  <a:schemeClr val="tx1"/>
                </a:solidFill>
                <a:latin typeface="Arial Unicode MS" pitchFamily="34" charset="-128"/>
                <a:ea typeface="+mn-ea"/>
                <a:cs typeface="+mn-cs"/>
              </a:rPr>
              <a:t>databases.</a:t>
            </a:r>
          </a:p>
          <a:p>
            <a:endParaRPr lang="en-US" altLang="ja-JP" sz="1200" b="0" i="0" u="none" strike="noStrike" kern="1200" baseline="0" dirty="0" smtClean="0">
              <a:solidFill>
                <a:schemeClr val="tx1"/>
              </a:solidFill>
              <a:latin typeface="Arial Unicode MS" pitchFamily="34" charset="-128"/>
              <a:ea typeface="+mn-ea"/>
              <a:cs typeface="+mn-cs"/>
            </a:endParaRPr>
          </a:p>
          <a:p>
            <a:r>
              <a:rPr lang="en-US" sz="1200" b="0" i="0" u="none" strike="noStrike" kern="1200" baseline="0" dirty="0" smtClean="0">
                <a:solidFill>
                  <a:schemeClr val="tx1"/>
                </a:solidFill>
                <a:latin typeface="Arial Unicode MS" pitchFamily="34" charset="-128"/>
                <a:ea typeface="+mn-ea"/>
                <a:cs typeface="+mn-cs"/>
              </a:rPr>
              <a:t>To explore the data </a:t>
            </a:r>
            <a:r>
              <a:rPr lang="en-US" sz="1200" b="0" i="0" u="none" strike="noStrike" kern="1200" baseline="0" dirty="0" err="1" smtClean="0">
                <a:solidFill>
                  <a:schemeClr val="tx1"/>
                </a:solidFill>
                <a:latin typeface="Arial Unicode MS" pitchFamily="34" charset="-128"/>
                <a:ea typeface="+mn-ea"/>
                <a:cs typeface="+mn-cs"/>
              </a:rPr>
              <a:t>modelling</a:t>
            </a:r>
            <a:r>
              <a:rPr lang="en-US" sz="1200" b="0" i="0" u="none" strike="noStrike" kern="1200" baseline="0" dirty="0" smtClean="0">
                <a:solidFill>
                  <a:schemeClr val="tx1"/>
                </a:solidFill>
                <a:latin typeface="Arial Unicode MS" pitchFamily="34" charset="-128"/>
                <a:ea typeface="+mn-ea"/>
                <a:cs typeface="+mn-cs"/>
              </a:rPr>
              <a:t> capabilities of each database by modeling a real</a:t>
            </a:r>
          </a:p>
          <a:p>
            <a:r>
              <a:rPr lang="en-US" sz="1200" b="0" i="0" u="none" strike="noStrike" kern="1200" baseline="0" dirty="0" smtClean="0">
                <a:solidFill>
                  <a:schemeClr val="tx1"/>
                </a:solidFill>
                <a:latin typeface="Arial Unicode MS" pitchFamily="34" charset="-128"/>
                <a:ea typeface="+mn-ea"/>
                <a:cs typeface="+mn-cs"/>
              </a:rPr>
              <a:t>data model taken from the B2C application domain.</a:t>
            </a:r>
          </a:p>
          <a:p>
            <a:endParaRPr lang="en-US" altLang="ja-JP" sz="1200" b="0" i="0" u="none" strike="noStrike" kern="1200" baseline="0" dirty="0" smtClean="0">
              <a:solidFill>
                <a:schemeClr val="tx1"/>
              </a:solidFill>
              <a:latin typeface="Arial Unicode MS" pitchFamily="34" charset="-128"/>
              <a:ea typeface="+mn-ea"/>
              <a:cs typeface="+mn-cs"/>
            </a:endParaRPr>
          </a:p>
          <a:p>
            <a:r>
              <a:rPr lang="en-US" sz="1200" b="0" i="0" u="none" strike="noStrike" kern="1200" baseline="0" dirty="0" smtClean="0">
                <a:solidFill>
                  <a:schemeClr val="tx1"/>
                </a:solidFill>
                <a:latin typeface="Arial Unicode MS" pitchFamily="34" charset="-128"/>
                <a:ea typeface="+mn-ea"/>
                <a:cs typeface="+mn-cs"/>
              </a:rPr>
              <a:t>To study the query capabilities of each database by writing complex queries</a:t>
            </a:r>
          </a:p>
          <a:p>
            <a:r>
              <a:rPr lang="en-US" sz="1200" b="0" i="0" u="none" strike="noStrike" kern="1200" baseline="0" dirty="0" smtClean="0">
                <a:solidFill>
                  <a:schemeClr val="tx1"/>
                </a:solidFill>
                <a:latin typeface="Arial Unicode MS" pitchFamily="34" charset="-128"/>
                <a:ea typeface="+mn-ea"/>
                <a:cs typeface="+mn-cs"/>
              </a:rPr>
              <a:t>that reflect the activities of a real B2C application.</a:t>
            </a:r>
          </a:p>
          <a:p>
            <a:endParaRPr lang="en-US" sz="1200" b="0" i="0" u="none" strike="noStrike" kern="1200" baseline="0" dirty="0" smtClean="0">
              <a:solidFill>
                <a:schemeClr val="tx1"/>
              </a:solidFill>
              <a:latin typeface="Arial Unicode MS" pitchFamily="34" charset="-128"/>
              <a:ea typeface="+mn-ea"/>
              <a:cs typeface="+mn-cs"/>
            </a:endParaRPr>
          </a:p>
          <a:p>
            <a:r>
              <a:rPr lang="en-US" sz="1200" b="0" i="0" u="none" strike="noStrike" kern="1200" baseline="0" dirty="0" smtClean="0">
                <a:solidFill>
                  <a:schemeClr val="tx1"/>
                </a:solidFill>
                <a:latin typeface="Arial Unicode MS" pitchFamily="34" charset="-128"/>
                <a:ea typeface="+mn-ea"/>
                <a:cs typeface="+mn-cs"/>
              </a:rPr>
              <a:t>To determine the strengths, weaknesses, and the suitable use cases for each of</a:t>
            </a:r>
          </a:p>
          <a:p>
            <a:r>
              <a:rPr lang="en-US" sz="1200" b="0" i="0" u="none" strike="noStrike" kern="1200" baseline="0" dirty="0" smtClean="0">
                <a:solidFill>
                  <a:schemeClr val="tx1"/>
                </a:solidFill>
                <a:latin typeface="Arial Unicode MS" pitchFamily="34" charset="-128"/>
                <a:ea typeface="+mn-ea"/>
                <a:cs typeface="+mn-cs"/>
              </a:rPr>
              <a:t>the investigated databases based on the results of the comparison.</a:t>
            </a:r>
          </a:p>
          <a:p>
            <a:endParaRPr lang="en-US" sz="1200" b="0" i="0" u="none" strike="noStrike" kern="1200" baseline="0" dirty="0" smtClean="0">
              <a:solidFill>
                <a:schemeClr val="tx1"/>
              </a:solidFill>
              <a:latin typeface="Arial Unicode MS" pitchFamily="34" charset="-128"/>
              <a:ea typeface="+mn-ea"/>
              <a:cs typeface="+mn-cs"/>
            </a:endParaRPr>
          </a:p>
          <a:p>
            <a:r>
              <a:rPr lang="en-US" sz="1200" b="0" i="0" u="none" strike="noStrike" kern="1200" baseline="0" dirty="0" smtClean="0">
                <a:solidFill>
                  <a:schemeClr val="tx1"/>
                </a:solidFill>
                <a:latin typeface="Arial Unicode MS" pitchFamily="34" charset="-128"/>
                <a:ea typeface="+mn-ea"/>
                <a:cs typeface="+mn-cs"/>
              </a:rPr>
              <a:t>To identify the most important factors influencing the adoption of a </a:t>
            </a:r>
            <a:r>
              <a:rPr lang="en-US" sz="1200" b="0" i="0" u="none" strike="noStrike" kern="1200" baseline="0" dirty="0" err="1" smtClean="0">
                <a:solidFill>
                  <a:schemeClr val="tx1"/>
                </a:solidFill>
                <a:latin typeface="Arial Unicode MS" pitchFamily="34" charset="-128"/>
                <a:ea typeface="+mn-ea"/>
                <a:cs typeface="+mn-cs"/>
              </a:rPr>
              <a:t>NoSQL</a:t>
            </a:r>
            <a:endParaRPr lang="en-US" sz="1200" b="0" i="0" u="none" strike="noStrike" kern="1200" baseline="0" dirty="0" smtClean="0">
              <a:solidFill>
                <a:schemeClr val="tx1"/>
              </a:solidFill>
              <a:latin typeface="Arial Unicode MS" pitchFamily="34" charset="-128"/>
              <a:ea typeface="+mn-ea"/>
              <a:cs typeface="+mn-cs"/>
            </a:endParaRPr>
          </a:p>
          <a:p>
            <a:r>
              <a:rPr lang="en-US" sz="1200" b="0" i="0" u="none" strike="noStrike" kern="1200" baseline="0" dirty="0" smtClean="0">
                <a:solidFill>
                  <a:schemeClr val="tx1"/>
                </a:solidFill>
                <a:latin typeface="Arial Unicode MS" pitchFamily="34" charset="-128"/>
                <a:ea typeface="+mn-ea"/>
                <a:cs typeface="+mn-cs"/>
              </a:rPr>
              <a:t>solution.</a:t>
            </a:r>
          </a:p>
          <a:p>
            <a:endParaRPr lang="en-US" sz="1200" b="0" i="0" u="none" strike="noStrike" kern="1200" baseline="0" dirty="0" smtClean="0">
              <a:solidFill>
                <a:schemeClr val="tx1"/>
              </a:solidFill>
              <a:latin typeface="Arial Unicode MS" pitchFamily="34" charset="-128"/>
              <a:ea typeface="+mn-ea"/>
              <a:cs typeface="+mn-cs"/>
            </a:endParaRPr>
          </a:p>
          <a:p>
            <a:endParaRPr lang="en-US" sz="1200" b="0" i="0" u="none" strike="noStrike" kern="1200" baseline="0" dirty="0" smtClean="0">
              <a:solidFill>
                <a:schemeClr val="tx1"/>
              </a:solidFill>
              <a:latin typeface="Arial Unicode MS" pitchFamily="34" charset="-128"/>
              <a:ea typeface="+mn-ea"/>
              <a:cs typeface="+mn-cs"/>
            </a:endParaRPr>
          </a:p>
          <a:p>
            <a:endParaRPr lang="en-US" altLang="ja-JP" sz="1200" b="0" i="0" u="none" strike="noStrike" kern="1200" baseline="0" dirty="0" smtClean="0">
              <a:solidFill>
                <a:schemeClr val="tx1"/>
              </a:solidFill>
              <a:latin typeface="Arial Unicode MS" pitchFamily="34" charset="-128"/>
              <a:ea typeface="+mn-ea"/>
              <a:cs typeface="+mn-cs"/>
            </a:endParaRPr>
          </a:p>
          <a:p>
            <a:endParaRPr lang="en-GB" altLang="ja-JP" dirty="0" smtClean="0">
              <a:ea typeface="ＭＳ Ｐゴシック" pitchFamily="34" charset="-128"/>
            </a:endParaRPr>
          </a:p>
        </p:txBody>
      </p:sp>
    </p:spTree>
    <p:extLst>
      <p:ext uri="{BB962C8B-B14F-4D97-AF65-F5344CB8AC3E}">
        <p14:creationId xmlns:p14="http://schemas.microsoft.com/office/powerpoint/2010/main" val="37979989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24599" indent="-278692" eaLnBrk="0" hangingPunct="0">
              <a:defRPr>
                <a:solidFill>
                  <a:schemeClr val="tx1"/>
                </a:solidFill>
                <a:latin typeface="Arial" pitchFamily="34" charset="0"/>
              </a:defRPr>
            </a:lvl2pPr>
            <a:lvl3pPr marL="1114768" indent="-222954" eaLnBrk="0" hangingPunct="0">
              <a:defRPr>
                <a:solidFill>
                  <a:schemeClr val="tx1"/>
                </a:solidFill>
                <a:latin typeface="Arial" pitchFamily="34" charset="0"/>
              </a:defRPr>
            </a:lvl3pPr>
            <a:lvl4pPr marL="1560675" indent="-222954" eaLnBrk="0" hangingPunct="0">
              <a:defRPr>
                <a:solidFill>
                  <a:schemeClr val="tx1"/>
                </a:solidFill>
                <a:latin typeface="Arial" pitchFamily="34" charset="0"/>
              </a:defRPr>
            </a:lvl4pPr>
            <a:lvl5pPr marL="2006582" indent="-222954" eaLnBrk="0" hangingPunct="0">
              <a:defRPr>
                <a:solidFill>
                  <a:schemeClr val="tx1"/>
                </a:solidFill>
                <a:latin typeface="Arial" pitchFamily="34" charset="0"/>
              </a:defRPr>
            </a:lvl5pPr>
            <a:lvl6pPr marL="2452489" indent="-222954" eaLnBrk="0" fontAlgn="base" hangingPunct="0">
              <a:spcBef>
                <a:spcPct val="0"/>
              </a:spcBef>
              <a:spcAft>
                <a:spcPct val="0"/>
              </a:spcAft>
              <a:defRPr>
                <a:solidFill>
                  <a:schemeClr val="tx1"/>
                </a:solidFill>
                <a:latin typeface="Arial" pitchFamily="34" charset="0"/>
              </a:defRPr>
            </a:lvl6pPr>
            <a:lvl7pPr marL="2898397" indent="-222954" eaLnBrk="0" fontAlgn="base" hangingPunct="0">
              <a:spcBef>
                <a:spcPct val="0"/>
              </a:spcBef>
              <a:spcAft>
                <a:spcPct val="0"/>
              </a:spcAft>
              <a:defRPr>
                <a:solidFill>
                  <a:schemeClr val="tx1"/>
                </a:solidFill>
                <a:latin typeface="Arial" pitchFamily="34" charset="0"/>
              </a:defRPr>
            </a:lvl7pPr>
            <a:lvl8pPr marL="3344304" indent="-222954" eaLnBrk="0" fontAlgn="base" hangingPunct="0">
              <a:spcBef>
                <a:spcPct val="0"/>
              </a:spcBef>
              <a:spcAft>
                <a:spcPct val="0"/>
              </a:spcAft>
              <a:defRPr>
                <a:solidFill>
                  <a:schemeClr val="tx1"/>
                </a:solidFill>
                <a:latin typeface="Arial" pitchFamily="34" charset="0"/>
              </a:defRPr>
            </a:lvl8pPr>
            <a:lvl9pPr marL="3790211" indent="-222954"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E0BC2153-CEF2-4293-9FEC-C44FB1EABAFD}" type="slidenum">
              <a:rPr lang="en-US" altLang="ja-JP" smtClean="0">
                <a:ea typeface="ＭＳ Ｐゴシック" pitchFamily="34" charset="-128"/>
              </a:rPr>
              <a:pPr eaLnBrk="1" fontAlgn="base" hangingPunct="1">
                <a:spcBef>
                  <a:spcPct val="0"/>
                </a:spcBef>
                <a:spcAft>
                  <a:spcPct val="0"/>
                </a:spcAft>
              </a:pPr>
              <a:t>5</a:t>
            </a:fld>
            <a:endParaRPr lang="en-US" altLang="ja-JP" smtClean="0">
              <a:ea typeface="ＭＳ Ｐゴシック" pitchFamily="34" charset="-128"/>
            </a:endParaRPr>
          </a:p>
        </p:txBody>
      </p:sp>
      <p:sp>
        <p:nvSpPr>
          <p:cNvPr id="24579" name="Folienbildplatzhalter 1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Notizenplatzhalter 1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ja-JP" dirty="0" smtClean="0">
              <a:ea typeface="ＭＳ Ｐゴシック" pitchFamily="34" charset="-128"/>
            </a:endParaRPr>
          </a:p>
        </p:txBody>
      </p:sp>
    </p:spTree>
    <p:extLst>
      <p:ext uri="{BB962C8B-B14F-4D97-AF65-F5344CB8AC3E}">
        <p14:creationId xmlns:p14="http://schemas.microsoft.com/office/powerpoint/2010/main" val="3797998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24599" indent="-278692" eaLnBrk="0" hangingPunct="0">
              <a:defRPr>
                <a:solidFill>
                  <a:schemeClr val="tx1"/>
                </a:solidFill>
                <a:latin typeface="Arial" pitchFamily="34" charset="0"/>
              </a:defRPr>
            </a:lvl2pPr>
            <a:lvl3pPr marL="1114768" indent="-222954" eaLnBrk="0" hangingPunct="0">
              <a:defRPr>
                <a:solidFill>
                  <a:schemeClr val="tx1"/>
                </a:solidFill>
                <a:latin typeface="Arial" pitchFamily="34" charset="0"/>
              </a:defRPr>
            </a:lvl3pPr>
            <a:lvl4pPr marL="1560675" indent="-222954" eaLnBrk="0" hangingPunct="0">
              <a:defRPr>
                <a:solidFill>
                  <a:schemeClr val="tx1"/>
                </a:solidFill>
                <a:latin typeface="Arial" pitchFamily="34" charset="0"/>
              </a:defRPr>
            </a:lvl4pPr>
            <a:lvl5pPr marL="2006582" indent="-222954" eaLnBrk="0" hangingPunct="0">
              <a:defRPr>
                <a:solidFill>
                  <a:schemeClr val="tx1"/>
                </a:solidFill>
                <a:latin typeface="Arial" pitchFamily="34" charset="0"/>
              </a:defRPr>
            </a:lvl5pPr>
            <a:lvl6pPr marL="2452489" indent="-222954" eaLnBrk="0" fontAlgn="base" hangingPunct="0">
              <a:spcBef>
                <a:spcPct val="0"/>
              </a:spcBef>
              <a:spcAft>
                <a:spcPct val="0"/>
              </a:spcAft>
              <a:defRPr>
                <a:solidFill>
                  <a:schemeClr val="tx1"/>
                </a:solidFill>
                <a:latin typeface="Arial" pitchFamily="34" charset="0"/>
              </a:defRPr>
            </a:lvl6pPr>
            <a:lvl7pPr marL="2898397" indent="-222954" eaLnBrk="0" fontAlgn="base" hangingPunct="0">
              <a:spcBef>
                <a:spcPct val="0"/>
              </a:spcBef>
              <a:spcAft>
                <a:spcPct val="0"/>
              </a:spcAft>
              <a:defRPr>
                <a:solidFill>
                  <a:schemeClr val="tx1"/>
                </a:solidFill>
                <a:latin typeface="Arial" pitchFamily="34" charset="0"/>
              </a:defRPr>
            </a:lvl7pPr>
            <a:lvl8pPr marL="3344304" indent="-222954" eaLnBrk="0" fontAlgn="base" hangingPunct="0">
              <a:spcBef>
                <a:spcPct val="0"/>
              </a:spcBef>
              <a:spcAft>
                <a:spcPct val="0"/>
              </a:spcAft>
              <a:defRPr>
                <a:solidFill>
                  <a:schemeClr val="tx1"/>
                </a:solidFill>
                <a:latin typeface="Arial" pitchFamily="34" charset="0"/>
              </a:defRPr>
            </a:lvl8pPr>
            <a:lvl9pPr marL="3790211" indent="-222954"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E0BC2153-CEF2-4293-9FEC-C44FB1EABAFD}" type="slidenum">
              <a:rPr lang="en-US" altLang="ja-JP" smtClean="0">
                <a:ea typeface="ＭＳ Ｐゴシック" pitchFamily="34" charset="-128"/>
              </a:rPr>
              <a:pPr eaLnBrk="1" fontAlgn="base" hangingPunct="1">
                <a:spcBef>
                  <a:spcPct val="0"/>
                </a:spcBef>
                <a:spcAft>
                  <a:spcPct val="0"/>
                </a:spcAft>
              </a:pPr>
              <a:t>6</a:t>
            </a:fld>
            <a:endParaRPr lang="en-US" altLang="ja-JP" smtClean="0">
              <a:ea typeface="ＭＳ Ｐゴシック" pitchFamily="34" charset="-128"/>
            </a:endParaRPr>
          </a:p>
        </p:txBody>
      </p:sp>
      <p:sp>
        <p:nvSpPr>
          <p:cNvPr id="24579" name="Folienbildplatzhalter 1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Notizenplatzhalter 1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ja-JP" dirty="0" smtClean="0">
              <a:ea typeface="ＭＳ Ｐゴシック" pitchFamily="34" charset="-128"/>
            </a:endParaRPr>
          </a:p>
        </p:txBody>
      </p:sp>
    </p:spTree>
    <p:extLst>
      <p:ext uri="{BB962C8B-B14F-4D97-AF65-F5344CB8AC3E}">
        <p14:creationId xmlns:p14="http://schemas.microsoft.com/office/powerpoint/2010/main" val="37979989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24599" indent="-278692" eaLnBrk="0" hangingPunct="0">
              <a:defRPr>
                <a:solidFill>
                  <a:schemeClr val="tx1"/>
                </a:solidFill>
                <a:latin typeface="Arial" pitchFamily="34" charset="0"/>
              </a:defRPr>
            </a:lvl2pPr>
            <a:lvl3pPr marL="1114768" indent="-222954" eaLnBrk="0" hangingPunct="0">
              <a:defRPr>
                <a:solidFill>
                  <a:schemeClr val="tx1"/>
                </a:solidFill>
                <a:latin typeface="Arial" pitchFamily="34" charset="0"/>
              </a:defRPr>
            </a:lvl3pPr>
            <a:lvl4pPr marL="1560675" indent="-222954" eaLnBrk="0" hangingPunct="0">
              <a:defRPr>
                <a:solidFill>
                  <a:schemeClr val="tx1"/>
                </a:solidFill>
                <a:latin typeface="Arial" pitchFamily="34" charset="0"/>
              </a:defRPr>
            </a:lvl4pPr>
            <a:lvl5pPr marL="2006582" indent="-222954" eaLnBrk="0" hangingPunct="0">
              <a:defRPr>
                <a:solidFill>
                  <a:schemeClr val="tx1"/>
                </a:solidFill>
                <a:latin typeface="Arial" pitchFamily="34" charset="0"/>
              </a:defRPr>
            </a:lvl5pPr>
            <a:lvl6pPr marL="2452489" indent="-222954" eaLnBrk="0" fontAlgn="base" hangingPunct="0">
              <a:spcBef>
                <a:spcPct val="0"/>
              </a:spcBef>
              <a:spcAft>
                <a:spcPct val="0"/>
              </a:spcAft>
              <a:defRPr>
                <a:solidFill>
                  <a:schemeClr val="tx1"/>
                </a:solidFill>
                <a:latin typeface="Arial" pitchFamily="34" charset="0"/>
              </a:defRPr>
            </a:lvl6pPr>
            <a:lvl7pPr marL="2898397" indent="-222954" eaLnBrk="0" fontAlgn="base" hangingPunct="0">
              <a:spcBef>
                <a:spcPct val="0"/>
              </a:spcBef>
              <a:spcAft>
                <a:spcPct val="0"/>
              </a:spcAft>
              <a:defRPr>
                <a:solidFill>
                  <a:schemeClr val="tx1"/>
                </a:solidFill>
                <a:latin typeface="Arial" pitchFamily="34" charset="0"/>
              </a:defRPr>
            </a:lvl7pPr>
            <a:lvl8pPr marL="3344304" indent="-222954" eaLnBrk="0" fontAlgn="base" hangingPunct="0">
              <a:spcBef>
                <a:spcPct val="0"/>
              </a:spcBef>
              <a:spcAft>
                <a:spcPct val="0"/>
              </a:spcAft>
              <a:defRPr>
                <a:solidFill>
                  <a:schemeClr val="tx1"/>
                </a:solidFill>
                <a:latin typeface="Arial" pitchFamily="34" charset="0"/>
              </a:defRPr>
            </a:lvl8pPr>
            <a:lvl9pPr marL="3790211" indent="-222954"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E0BC2153-CEF2-4293-9FEC-C44FB1EABAFD}" type="slidenum">
              <a:rPr lang="en-US" altLang="ja-JP" smtClean="0">
                <a:ea typeface="ＭＳ Ｐゴシック" pitchFamily="34" charset="-128"/>
              </a:rPr>
              <a:pPr eaLnBrk="1" fontAlgn="base" hangingPunct="1">
                <a:spcBef>
                  <a:spcPct val="0"/>
                </a:spcBef>
                <a:spcAft>
                  <a:spcPct val="0"/>
                </a:spcAft>
              </a:pPr>
              <a:t>7</a:t>
            </a:fld>
            <a:endParaRPr lang="en-US" altLang="ja-JP" smtClean="0">
              <a:ea typeface="ＭＳ Ｐゴシック" pitchFamily="34" charset="-128"/>
            </a:endParaRPr>
          </a:p>
        </p:txBody>
      </p:sp>
      <p:sp>
        <p:nvSpPr>
          <p:cNvPr id="24579" name="Folienbildplatzhalter 1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Notizenplatzhalter 1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GB" altLang="ja-JP" dirty="0" smtClean="0">
              <a:ea typeface="ＭＳ Ｐゴシック" pitchFamily="34" charset="-128"/>
            </a:endParaRPr>
          </a:p>
        </p:txBody>
      </p:sp>
    </p:spTree>
    <p:extLst>
      <p:ext uri="{BB962C8B-B14F-4D97-AF65-F5344CB8AC3E}">
        <p14:creationId xmlns:p14="http://schemas.microsoft.com/office/powerpoint/2010/main" val="37979989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24599" indent="-278692" eaLnBrk="0" hangingPunct="0">
              <a:defRPr>
                <a:solidFill>
                  <a:schemeClr val="tx1"/>
                </a:solidFill>
                <a:latin typeface="Arial" pitchFamily="34" charset="0"/>
              </a:defRPr>
            </a:lvl2pPr>
            <a:lvl3pPr marL="1114768" indent="-222954" eaLnBrk="0" hangingPunct="0">
              <a:defRPr>
                <a:solidFill>
                  <a:schemeClr val="tx1"/>
                </a:solidFill>
                <a:latin typeface="Arial" pitchFamily="34" charset="0"/>
              </a:defRPr>
            </a:lvl3pPr>
            <a:lvl4pPr marL="1560675" indent="-222954" eaLnBrk="0" hangingPunct="0">
              <a:defRPr>
                <a:solidFill>
                  <a:schemeClr val="tx1"/>
                </a:solidFill>
                <a:latin typeface="Arial" pitchFamily="34" charset="0"/>
              </a:defRPr>
            </a:lvl4pPr>
            <a:lvl5pPr marL="2006582" indent="-222954" eaLnBrk="0" hangingPunct="0">
              <a:defRPr>
                <a:solidFill>
                  <a:schemeClr val="tx1"/>
                </a:solidFill>
                <a:latin typeface="Arial" pitchFamily="34" charset="0"/>
              </a:defRPr>
            </a:lvl5pPr>
            <a:lvl6pPr marL="2452489" indent="-222954" eaLnBrk="0" fontAlgn="base" hangingPunct="0">
              <a:spcBef>
                <a:spcPct val="0"/>
              </a:spcBef>
              <a:spcAft>
                <a:spcPct val="0"/>
              </a:spcAft>
              <a:defRPr>
                <a:solidFill>
                  <a:schemeClr val="tx1"/>
                </a:solidFill>
                <a:latin typeface="Arial" pitchFamily="34" charset="0"/>
              </a:defRPr>
            </a:lvl6pPr>
            <a:lvl7pPr marL="2898397" indent="-222954" eaLnBrk="0" fontAlgn="base" hangingPunct="0">
              <a:spcBef>
                <a:spcPct val="0"/>
              </a:spcBef>
              <a:spcAft>
                <a:spcPct val="0"/>
              </a:spcAft>
              <a:defRPr>
                <a:solidFill>
                  <a:schemeClr val="tx1"/>
                </a:solidFill>
                <a:latin typeface="Arial" pitchFamily="34" charset="0"/>
              </a:defRPr>
            </a:lvl7pPr>
            <a:lvl8pPr marL="3344304" indent="-222954" eaLnBrk="0" fontAlgn="base" hangingPunct="0">
              <a:spcBef>
                <a:spcPct val="0"/>
              </a:spcBef>
              <a:spcAft>
                <a:spcPct val="0"/>
              </a:spcAft>
              <a:defRPr>
                <a:solidFill>
                  <a:schemeClr val="tx1"/>
                </a:solidFill>
                <a:latin typeface="Arial" pitchFamily="34" charset="0"/>
              </a:defRPr>
            </a:lvl8pPr>
            <a:lvl9pPr marL="3790211" indent="-222954"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E0BC2153-CEF2-4293-9FEC-C44FB1EABAFD}" type="slidenum">
              <a:rPr lang="en-US" altLang="ja-JP" smtClean="0">
                <a:ea typeface="ＭＳ Ｐゴシック" pitchFamily="34" charset="-128"/>
              </a:rPr>
              <a:pPr eaLnBrk="1" fontAlgn="base" hangingPunct="1">
                <a:spcBef>
                  <a:spcPct val="0"/>
                </a:spcBef>
                <a:spcAft>
                  <a:spcPct val="0"/>
                </a:spcAft>
              </a:pPr>
              <a:t>8</a:t>
            </a:fld>
            <a:endParaRPr lang="en-US" altLang="ja-JP" smtClean="0">
              <a:ea typeface="ＭＳ Ｐゴシック" pitchFamily="34" charset="-128"/>
            </a:endParaRPr>
          </a:p>
        </p:txBody>
      </p:sp>
      <p:sp>
        <p:nvSpPr>
          <p:cNvPr id="24579" name="Folienbildplatzhalter 1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Notizenplatzhalter 1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ja-JP" dirty="0" smtClean="0">
                <a:ea typeface="ＭＳ Ｐゴシック" pitchFamily="34" charset="-128"/>
              </a:rPr>
              <a:t>Why only three queries</a:t>
            </a:r>
          </a:p>
          <a:p>
            <a:r>
              <a:rPr lang="en-GB" altLang="ja-JP" dirty="0" smtClean="0">
                <a:ea typeface="ＭＳ Ｐゴシック" pitchFamily="34" charset="-128"/>
              </a:rPr>
              <a:t>Note about the query</a:t>
            </a:r>
          </a:p>
        </p:txBody>
      </p:sp>
    </p:spTree>
    <p:extLst>
      <p:ext uri="{BB962C8B-B14F-4D97-AF65-F5344CB8AC3E}">
        <p14:creationId xmlns:p14="http://schemas.microsoft.com/office/powerpoint/2010/main" val="37979989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24599" indent="-278692" eaLnBrk="0" hangingPunct="0">
              <a:defRPr>
                <a:solidFill>
                  <a:schemeClr val="tx1"/>
                </a:solidFill>
                <a:latin typeface="Arial" pitchFamily="34" charset="0"/>
              </a:defRPr>
            </a:lvl2pPr>
            <a:lvl3pPr marL="1114768" indent="-222954" eaLnBrk="0" hangingPunct="0">
              <a:defRPr>
                <a:solidFill>
                  <a:schemeClr val="tx1"/>
                </a:solidFill>
                <a:latin typeface="Arial" pitchFamily="34" charset="0"/>
              </a:defRPr>
            </a:lvl3pPr>
            <a:lvl4pPr marL="1560675" indent="-222954" eaLnBrk="0" hangingPunct="0">
              <a:defRPr>
                <a:solidFill>
                  <a:schemeClr val="tx1"/>
                </a:solidFill>
                <a:latin typeface="Arial" pitchFamily="34" charset="0"/>
              </a:defRPr>
            </a:lvl4pPr>
            <a:lvl5pPr marL="2006582" indent="-222954" eaLnBrk="0" hangingPunct="0">
              <a:defRPr>
                <a:solidFill>
                  <a:schemeClr val="tx1"/>
                </a:solidFill>
                <a:latin typeface="Arial" pitchFamily="34" charset="0"/>
              </a:defRPr>
            </a:lvl5pPr>
            <a:lvl6pPr marL="2452489" indent="-222954" eaLnBrk="0" fontAlgn="base" hangingPunct="0">
              <a:spcBef>
                <a:spcPct val="0"/>
              </a:spcBef>
              <a:spcAft>
                <a:spcPct val="0"/>
              </a:spcAft>
              <a:defRPr>
                <a:solidFill>
                  <a:schemeClr val="tx1"/>
                </a:solidFill>
                <a:latin typeface="Arial" pitchFamily="34" charset="0"/>
              </a:defRPr>
            </a:lvl6pPr>
            <a:lvl7pPr marL="2898397" indent="-222954" eaLnBrk="0" fontAlgn="base" hangingPunct="0">
              <a:spcBef>
                <a:spcPct val="0"/>
              </a:spcBef>
              <a:spcAft>
                <a:spcPct val="0"/>
              </a:spcAft>
              <a:defRPr>
                <a:solidFill>
                  <a:schemeClr val="tx1"/>
                </a:solidFill>
                <a:latin typeface="Arial" pitchFamily="34" charset="0"/>
              </a:defRPr>
            </a:lvl7pPr>
            <a:lvl8pPr marL="3344304" indent="-222954" eaLnBrk="0" fontAlgn="base" hangingPunct="0">
              <a:spcBef>
                <a:spcPct val="0"/>
              </a:spcBef>
              <a:spcAft>
                <a:spcPct val="0"/>
              </a:spcAft>
              <a:defRPr>
                <a:solidFill>
                  <a:schemeClr val="tx1"/>
                </a:solidFill>
                <a:latin typeface="Arial" pitchFamily="34" charset="0"/>
              </a:defRPr>
            </a:lvl8pPr>
            <a:lvl9pPr marL="3790211" indent="-222954"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E0BC2153-CEF2-4293-9FEC-C44FB1EABAFD}" type="slidenum">
              <a:rPr lang="en-US" altLang="ja-JP" smtClean="0">
                <a:ea typeface="ＭＳ Ｐゴシック" pitchFamily="34" charset="-128"/>
              </a:rPr>
              <a:pPr eaLnBrk="1" fontAlgn="base" hangingPunct="1">
                <a:spcBef>
                  <a:spcPct val="0"/>
                </a:spcBef>
                <a:spcAft>
                  <a:spcPct val="0"/>
                </a:spcAft>
              </a:pPr>
              <a:t>9</a:t>
            </a:fld>
            <a:endParaRPr lang="en-US" altLang="ja-JP" smtClean="0">
              <a:ea typeface="ＭＳ Ｐゴシック" pitchFamily="34" charset="-128"/>
            </a:endParaRPr>
          </a:p>
        </p:txBody>
      </p:sp>
      <p:sp>
        <p:nvSpPr>
          <p:cNvPr id="24579" name="Folienbildplatzhalter 1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Notizenplatzhalter 1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ja-JP" dirty="0" smtClean="0">
                <a:ea typeface="ＭＳ Ｐゴシック" pitchFamily="34" charset="-128"/>
              </a:rPr>
              <a:t>Note about the query</a:t>
            </a:r>
          </a:p>
        </p:txBody>
      </p:sp>
    </p:spTree>
    <p:extLst>
      <p:ext uri="{BB962C8B-B14F-4D97-AF65-F5344CB8AC3E}">
        <p14:creationId xmlns:p14="http://schemas.microsoft.com/office/powerpoint/2010/main" val="37979989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Arial" pitchFamily="34" charset="0"/>
              </a:defRPr>
            </a:lvl1pPr>
            <a:lvl2pPr marL="724599" indent="-278692" eaLnBrk="0" hangingPunct="0">
              <a:defRPr>
                <a:solidFill>
                  <a:schemeClr val="tx1"/>
                </a:solidFill>
                <a:latin typeface="Arial" pitchFamily="34" charset="0"/>
              </a:defRPr>
            </a:lvl2pPr>
            <a:lvl3pPr marL="1114768" indent="-222954" eaLnBrk="0" hangingPunct="0">
              <a:defRPr>
                <a:solidFill>
                  <a:schemeClr val="tx1"/>
                </a:solidFill>
                <a:latin typeface="Arial" pitchFamily="34" charset="0"/>
              </a:defRPr>
            </a:lvl3pPr>
            <a:lvl4pPr marL="1560675" indent="-222954" eaLnBrk="0" hangingPunct="0">
              <a:defRPr>
                <a:solidFill>
                  <a:schemeClr val="tx1"/>
                </a:solidFill>
                <a:latin typeface="Arial" pitchFamily="34" charset="0"/>
              </a:defRPr>
            </a:lvl4pPr>
            <a:lvl5pPr marL="2006582" indent="-222954" eaLnBrk="0" hangingPunct="0">
              <a:defRPr>
                <a:solidFill>
                  <a:schemeClr val="tx1"/>
                </a:solidFill>
                <a:latin typeface="Arial" pitchFamily="34" charset="0"/>
              </a:defRPr>
            </a:lvl5pPr>
            <a:lvl6pPr marL="2452489" indent="-222954" eaLnBrk="0" fontAlgn="base" hangingPunct="0">
              <a:spcBef>
                <a:spcPct val="0"/>
              </a:spcBef>
              <a:spcAft>
                <a:spcPct val="0"/>
              </a:spcAft>
              <a:defRPr>
                <a:solidFill>
                  <a:schemeClr val="tx1"/>
                </a:solidFill>
                <a:latin typeface="Arial" pitchFamily="34" charset="0"/>
              </a:defRPr>
            </a:lvl6pPr>
            <a:lvl7pPr marL="2898397" indent="-222954" eaLnBrk="0" fontAlgn="base" hangingPunct="0">
              <a:spcBef>
                <a:spcPct val="0"/>
              </a:spcBef>
              <a:spcAft>
                <a:spcPct val="0"/>
              </a:spcAft>
              <a:defRPr>
                <a:solidFill>
                  <a:schemeClr val="tx1"/>
                </a:solidFill>
                <a:latin typeface="Arial" pitchFamily="34" charset="0"/>
              </a:defRPr>
            </a:lvl7pPr>
            <a:lvl8pPr marL="3344304" indent="-222954" eaLnBrk="0" fontAlgn="base" hangingPunct="0">
              <a:spcBef>
                <a:spcPct val="0"/>
              </a:spcBef>
              <a:spcAft>
                <a:spcPct val="0"/>
              </a:spcAft>
              <a:defRPr>
                <a:solidFill>
                  <a:schemeClr val="tx1"/>
                </a:solidFill>
                <a:latin typeface="Arial" pitchFamily="34" charset="0"/>
              </a:defRPr>
            </a:lvl8pPr>
            <a:lvl9pPr marL="3790211" indent="-222954" eaLnBrk="0" fontAlgn="base" hangingPunct="0">
              <a:spcBef>
                <a:spcPct val="0"/>
              </a:spcBef>
              <a:spcAft>
                <a:spcPct val="0"/>
              </a:spcAft>
              <a:defRPr>
                <a:solidFill>
                  <a:schemeClr val="tx1"/>
                </a:solidFill>
                <a:latin typeface="Arial" pitchFamily="34" charset="0"/>
              </a:defRPr>
            </a:lvl9pPr>
          </a:lstStyle>
          <a:p>
            <a:pPr eaLnBrk="1" fontAlgn="base" hangingPunct="1">
              <a:spcBef>
                <a:spcPct val="0"/>
              </a:spcBef>
              <a:spcAft>
                <a:spcPct val="0"/>
              </a:spcAft>
            </a:pPr>
            <a:fld id="{E0BC2153-CEF2-4293-9FEC-C44FB1EABAFD}" type="slidenum">
              <a:rPr lang="en-US" altLang="ja-JP" smtClean="0">
                <a:ea typeface="ＭＳ Ｐゴシック" pitchFamily="34" charset="-128"/>
              </a:rPr>
              <a:pPr eaLnBrk="1" fontAlgn="base" hangingPunct="1">
                <a:spcBef>
                  <a:spcPct val="0"/>
                </a:spcBef>
                <a:spcAft>
                  <a:spcPct val="0"/>
                </a:spcAft>
              </a:pPr>
              <a:t>10</a:t>
            </a:fld>
            <a:endParaRPr lang="en-US" altLang="ja-JP" smtClean="0">
              <a:ea typeface="ＭＳ Ｐゴシック" pitchFamily="34" charset="-128"/>
            </a:endParaRPr>
          </a:p>
        </p:txBody>
      </p:sp>
      <p:sp>
        <p:nvSpPr>
          <p:cNvPr id="24579" name="Folienbildplatzhalter 11"/>
          <p:cNvSpPr>
            <a:spLocks noGrp="1" noRot="1" noChangeAspect="1" noTextEdit="1"/>
          </p:cNvSpPr>
          <p:nvPr>
            <p:ph type="sldImg"/>
          </p:nvPr>
        </p:nvSpPr>
        <p:spPr bwMode="auto">
          <a:xfrm>
            <a:off x="1143000" y="685800"/>
            <a:ext cx="4572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80" name="Notizenplatzhalter 1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GB" altLang="ja-JP" dirty="0" smtClean="0">
                <a:ea typeface="ＭＳ Ｐゴシック" pitchFamily="34" charset="-128"/>
              </a:rPr>
              <a:t>Note about </a:t>
            </a:r>
            <a:r>
              <a:rPr lang="en-GB" altLang="ja-JP" smtClean="0">
                <a:ea typeface="ＭＳ Ｐゴシック" pitchFamily="34" charset="-128"/>
              </a:rPr>
              <a:t>the query</a:t>
            </a:r>
            <a:endParaRPr lang="en-GB" altLang="ja-JP" dirty="0" smtClean="0">
              <a:ea typeface="ＭＳ Ｐゴシック" pitchFamily="34" charset="-128"/>
            </a:endParaRPr>
          </a:p>
        </p:txBody>
      </p:sp>
    </p:spTree>
    <p:extLst>
      <p:ext uri="{BB962C8B-B14F-4D97-AF65-F5344CB8AC3E}">
        <p14:creationId xmlns:p14="http://schemas.microsoft.com/office/powerpoint/2010/main" val="379799893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hyperlink" Target="http://wwwmatthes.in.tum.de" TargetMode="External"/><Relationship Id="rId4" Type="http://schemas.openxmlformats.org/officeDocument/2006/relationships/image" Target="../media/image3.png"/><Relationship Id="rId5" Type="http://schemas.openxmlformats.org/officeDocument/2006/relationships/image" Target="../media/image4.png"/><Relationship Id="rId1" Type="http://schemas.openxmlformats.org/officeDocument/2006/relationships/slideMaster" Target="../slideMasters/slideMaster1.xml"/><Relationship Id="rId2"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gif"/><Relationship Id="rId5" Type="http://schemas.openxmlformats.org/officeDocument/2006/relationships/hyperlink" Target="http://wwwmatthes.in.tum.de/" TargetMode="External"/><Relationship Id="rId1" Type="http://schemas.openxmlformats.org/officeDocument/2006/relationships/slideMaster" Target="../slideMasters/slideMaster1.xml"/><Relationship Id="rId2" Type="http://schemas.openxmlformats.org/officeDocument/2006/relationships/image" Target="../media/image5.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pic>
        <p:nvPicPr>
          <p:cNvPr id="14" name="Grafik 13"/>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507" y="864066"/>
            <a:ext cx="9144508" cy="5993934"/>
          </a:xfrm>
          <a:prstGeom prst="rect">
            <a:avLst/>
          </a:prstGeom>
        </p:spPr>
      </p:pic>
      <p:sp>
        <p:nvSpPr>
          <p:cNvPr id="15" name="Rechteck 14"/>
          <p:cNvSpPr/>
          <p:nvPr userDrawn="1"/>
        </p:nvSpPr>
        <p:spPr>
          <a:xfrm>
            <a:off x="457199" y="2465917"/>
            <a:ext cx="8722802" cy="1302233"/>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noProof="0" dirty="0">
              <a:latin typeface="+mn-lt"/>
            </a:endParaRPr>
          </a:p>
        </p:txBody>
      </p:sp>
      <p:sp>
        <p:nvSpPr>
          <p:cNvPr id="16" name="Textfeld 15">
            <a:hlinkClick r:id="rId3"/>
          </p:cNvPr>
          <p:cNvSpPr txBox="1"/>
          <p:nvPr userDrawn="1"/>
        </p:nvSpPr>
        <p:spPr>
          <a:xfrm>
            <a:off x="0" y="4821509"/>
            <a:ext cx="8133646" cy="1360760"/>
          </a:xfrm>
          <a:prstGeom prst="rect">
            <a:avLst/>
          </a:prstGeom>
          <a:solidFill>
            <a:schemeClr val="bg1">
              <a:lumMod val="95000"/>
            </a:schemeClr>
          </a:solidFill>
        </p:spPr>
        <p:txBody>
          <a:bodyPr wrap="square" lIns="540000" tIns="140400" rIns="144000" bIns="140400" rtlCol="0">
            <a:spAutoFit/>
          </a:bodyPr>
          <a:lstStyle/>
          <a:p>
            <a:pPr marL="180000"/>
            <a:r>
              <a:rPr lang="en-US" sz="1400" b="0" i="0" noProof="1" smtClean="0">
                <a:solidFill>
                  <a:schemeClr val="tx1">
                    <a:lumMod val="60000"/>
                    <a:lumOff val="40000"/>
                  </a:schemeClr>
                </a:solidFill>
                <a:latin typeface="+mn-lt"/>
                <a:cs typeface="Arial"/>
              </a:rPr>
              <a:t>Software Engineering for Business Information Systems (sebis) </a:t>
            </a:r>
          </a:p>
          <a:p>
            <a:pPr marL="180000"/>
            <a:r>
              <a:rPr lang="en-US" sz="1400" b="0" i="0" noProof="1" smtClean="0">
                <a:solidFill>
                  <a:schemeClr val="tx1">
                    <a:lumMod val="60000"/>
                    <a:lumOff val="40000"/>
                  </a:schemeClr>
                </a:solidFill>
                <a:latin typeface="+mn-lt"/>
                <a:cs typeface="Arial"/>
              </a:rPr>
              <a:t>Department of Informatics</a:t>
            </a:r>
          </a:p>
          <a:p>
            <a:pPr marL="180000"/>
            <a:r>
              <a:rPr lang="en-US" sz="1400" b="0" i="0" noProof="1" smtClean="0">
                <a:solidFill>
                  <a:schemeClr val="tx1">
                    <a:lumMod val="60000"/>
                    <a:lumOff val="40000"/>
                  </a:schemeClr>
                </a:solidFill>
                <a:latin typeface="+mn-lt"/>
                <a:cs typeface="Arial"/>
              </a:rPr>
              <a:t>Technische Universität München, Germany</a:t>
            </a:r>
          </a:p>
          <a:p>
            <a:pPr marL="180000"/>
            <a:endParaRPr lang="en-US" sz="1400" b="0" i="0" noProof="1" smtClean="0">
              <a:solidFill>
                <a:schemeClr val="tx1">
                  <a:lumMod val="60000"/>
                  <a:lumOff val="40000"/>
                </a:schemeClr>
              </a:solidFill>
              <a:latin typeface="+mn-lt"/>
              <a:cs typeface="Arial"/>
            </a:endParaRPr>
          </a:p>
          <a:p>
            <a:pPr marL="180000"/>
            <a:r>
              <a:rPr lang="en-US" sz="1400" b="0" i="0" u="none" noProof="1" smtClean="0">
                <a:solidFill>
                  <a:schemeClr val="tx1">
                    <a:lumMod val="60000"/>
                    <a:lumOff val="40000"/>
                  </a:schemeClr>
                </a:solidFill>
                <a:latin typeface="+mn-lt"/>
                <a:cs typeface="Arial"/>
                <a:hlinkClick r:id="rId3"/>
              </a:rPr>
              <a:t>wwwmatthes.in.tum.de</a:t>
            </a:r>
            <a:endParaRPr lang="en-US" sz="1400" b="0" i="0" u="none" noProof="1">
              <a:solidFill>
                <a:schemeClr val="tx1">
                  <a:lumMod val="60000"/>
                  <a:lumOff val="40000"/>
                </a:schemeClr>
              </a:solidFill>
              <a:latin typeface="+mn-lt"/>
              <a:cs typeface="Arial"/>
            </a:endParaRPr>
          </a:p>
        </p:txBody>
      </p:sp>
      <p:sp>
        <p:nvSpPr>
          <p:cNvPr id="17" name="Titel 1"/>
          <p:cNvSpPr>
            <a:spLocks noGrp="1"/>
          </p:cNvSpPr>
          <p:nvPr>
            <p:ph type="title" hasCustomPrompt="1"/>
          </p:nvPr>
        </p:nvSpPr>
        <p:spPr>
          <a:xfrm>
            <a:off x="457200" y="2465387"/>
            <a:ext cx="8686800" cy="1302763"/>
          </a:xfrm>
          <a:prstGeom prst="rect">
            <a:avLst/>
          </a:prstGeom>
          <a:noFill/>
          <a:ln>
            <a:noFill/>
          </a:ln>
        </p:spPr>
        <p:txBody>
          <a:bodyPr anchor="b" anchorCtr="0">
            <a:normAutofit/>
          </a:bodyPr>
          <a:lstStyle>
            <a:lvl1pPr marL="180000" algn="l">
              <a:defRPr sz="3200" b="1" i="0">
                <a:solidFill>
                  <a:schemeClr val="tx2"/>
                </a:solidFill>
                <a:latin typeface="+mj-lt"/>
                <a:cs typeface="Arial"/>
              </a:defRPr>
            </a:lvl1pPr>
          </a:lstStyle>
          <a:p>
            <a:r>
              <a:rPr lang="en-US" noProof="0" dirty="0" smtClean="0"/>
              <a:t>&lt;Title&gt;</a:t>
            </a:r>
            <a:endParaRPr lang="en-US" noProof="0" dirty="0"/>
          </a:p>
        </p:txBody>
      </p:sp>
      <p:sp>
        <p:nvSpPr>
          <p:cNvPr id="22" name="Textplatzhalter 4"/>
          <p:cNvSpPr>
            <a:spLocks noGrp="1"/>
          </p:cNvSpPr>
          <p:nvPr>
            <p:ph type="body" sz="quarter" idx="10" hasCustomPrompt="1"/>
          </p:nvPr>
        </p:nvSpPr>
        <p:spPr>
          <a:xfrm>
            <a:off x="457199" y="3766608"/>
            <a:ext cx="8722802" cy="369332"/>
          </a:xfrm>
          <a:prstGeom prst="rect">
            <a:avLst/>
          </a:prstGeom>
          <a:solidFill>
            <a:srgbClr val="FFFFFF"/>
          </a:solidFill>
        </p:spPr>
        <p:txBody>
          <a:bodyPr wrap="square">
            <a:spAutoFit/>
          </a:bodyPr>
          <a:lstStyle>
            <a:lvl1pPr marL="180000" indent="0">
              <a:buFontTx/>
              <a:buNone/>
              <a:defRPr sz="1800" b="0" baseline="0">
                <a:solidFill>
                  <a:schemeClr val="tx1">
                    <a:lumMod val="60000"/>
                    <a:lumOff val="40000"/>
                  </a:schemeClr>
                </a:solidFill>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smtClean="0"/>
              <a:t>&lt;Presenter&gt; &lt;Date&gt; &lt;Location&gt;</a:t>
            </a:r>
            <a:endParaRPr lang="en-US" noProof="0" dirty="0"/>
          </a:p>
        </p:txBody>
      </p:sp>
      <p:pic>
        <p:nvPicPr>
          <p:cNvPr id="23" name="Bild 6" descr="TUMLogo_mZ_L_Vollflaeche_negativ_RGB (1).png"/>
          <p:cNvPicPr>
            <a:picLocks noChangeAspect="1"/>
          </p:cNvPicPr>
          <p:nvPr userDrawn="1"/>
        </p:nvPicPr>
        <p:blipFill rotWithShape="1">
          <a:blip r:embed="rId4" cstate="print">
            <a:extLst>
              <a:ext uri="{28A0092B-C50C-407E-A947-70E740481C1C}">
                <a14:useLocalDpi xmlns:a14="http://schemas.microsoft.com/office/drawing/2010/main"/>
              </a:ext>
            </a:extLst>
          </a:blip>
          <a:srcRect r="29089"/>
          <a:stretch/>
        </p:blipFill>
        <p:spPr>
          <a:xfrm>
            <a:off x="1238868" y="349434"/>
            <a:ext cx="1830684" cy="362712"/>
          </a:xfrm>
          <a:prstGeom prst="rect">
            <a:avLst/>
          </a:prstGeom>
        </p:spPr>
      </p:pic>
      <p:pic>
        <p:nvPicPr>
          <p:cNvPr id="24" name="Bild 6" descr="TUMLogo_mZ_L_Vollflaeche_negativ_RGB (1).png"/>
          <p:cNvPicPr>
            <a:picLocks noChangeAspect="1"/>
          </p:cNvPicPr>
          <p:nvPr userDrawn="1"/>
        </p:nvPicPr>
        <p:blipFill rotWithShape="1">
          <a:blip r:embed="rId5" cstate="print">
            <a:extLst>
              <a:ext uri="{28A0092B-C50C-407E-A947-70E740481C1C}">
                <a14:useLocalDpi xmlns:a14="http://schemas.microsoft.com/office/drawing/2010/main"/>
              </a:ext>
            </a:extLst>
          </a:blip>
          <a:srcRect/>
          <a:stretch/>
        </p:blipFill>
        <p:spPr>
          <a:xfrm>
            <a:off x="457199" y="349434"/>
            <a:ext cx="680487" cy="362712"/>
          </a:xfrm>
          <a:prstGeom prst="rect">
            <a:avLst/>
          </a:prstGeom>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userDrawn="1">
  <p:cSld name="1_Schlussfolie">
    <p:spTree>
      <p:nvGrpSpPr>
        <p:cNvPr id="1" name=""/>
        <p:cNvGrpSpPr/>
        <p:nvPr/>
      </p:nvGrpSpPr>
      <p:grpSpPr>
        <a:xfrm>
          <a:off x="0" y="0"/>
          <a:ext cx="0" cy="0"/>
          <a:chOff x="0" y="0"/>
          <a:chExt cx="0" cy="0"/>
        </a:xfrm>
      </p:grpSpPr>
      <p:pic>
        <p:nvPicPr>
          <p:cNvPr id="20" name="Grafik 19"/>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8620"/>
            <a:ext cx="9180000" cy="6849379"/>
          </a:xfrm>
          <a:prstGeom prst="rect">
            <a:avLst/>
          </a:prstGeom>
        </p:spPr>
      </p:pic>
      <p:sp>
        <p:nvSpPr>
          <p:cNvPr id="13" name="Rechteck 12"/>
          <p:cNvSpPr/>
          <p:nvPr userDrawn="1"/>
        </p:nvSpPr>
        <p:spPr>
          <a:xfrm>
            <a:off x="3400426" y="3543263"/>
            <a:ext cx="5154740" cy="299830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noProof="0">
              <a:latin typeface="+mn-lt"/>
            </a:endParaRPr>
          </a:p>
        </p:txBody>
      </p:sp>
      <p:pic>
        <p:nvPicPr>
          <p:cNvPr id="14" name="Grafik 1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713883" y="3830121"/>
            <a:ext cx="751997" cy="396142"/>
          </a:xfrm>
          <a:prstGeom prst="rect">
            <a:avLst/>
          </a:prstGeom>
        </p:spPr>
      </p:pic>
      <p:pic>
        <p:nvPicPr>
          <p:cNvPr id="16" name="Bild 10" descr="sebis-Logo.gif"/>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6067950" y="3830121"/>
            <a:ext cx="1235373" cy="396142"/>
          </a:xfrm>
          <a:prstGeom prst="rect">
            <a:avLst/>
          </a:prstGeom>
        </p:spPr>
      </p:pic>
      <p:sp>
        <p:nvSpPr>
          <p:cNvPr id="17" name="Textfeld 16"/>
          <p:cNvSpPr txBox="1"/>
          <p:nvPr userDrawn="1"/>
        </p:nvSpPr>
        <p:spPr>
          <a:xfrm>
            <a:off x="5956825" y="4279801"/>
            <a:ext cx="2482850" cy="2192908"/>
          </a:xfrm>
          <a:prstGeom prst="rect">
            <a:avLst/>
          </a:prstGeom>
          <a:noFill/>
        </p:spPr>
        <p:txBody>
          <a:bodyPr wrap="square" rtlCol="0">
            <a:spAutoFit/>
          </a:bodyPr>
          <a:lstStyle/>
          <a:p>
            <a:r>
              <a:rPr lang="en-US" sz="1050" noProof="0" dirty="0" smtClean="0">
                <a:latin typeface="+mn-lt"/>
              </a:rPr>
              <a:t>Technische Universität München</a:t>
            </a:r>
          </a:p>
          <a:p>
            <a:r>
              <a:rPr lang="en-US" sz="1050" noProof="0" dirty="0" smtClean="0">
                <a:latin typeface="+mn-lt"/>
              </a:rPr>
              <a:t>Department of Informatics</a:t>
            </a:r>
          </a:p>
          <a:p>
            <a:r>
              <a:rPr lang="en-US" sz="1050" noProof="0" dirty="0" smtClean="0">
                <a:latin typeface="+mn-lt"/>
              </a:rPr>
              <a:t>Chair of Software Engineering for Business Information Systems</a:t>
            </a:r>
          </a:p>
          <a:p>
            <a:endParaRPr lang="en-US" sz="1050" noProof="0" dirty="0" smtClean="0">
              <a:latin typeface="+mn-lt"/>
            </a:endParaRPr>
          </a:p>
          <a:p>
            <a:r>
              <a:rPr lang="en-US" sz="1050" noProof="0" dirty="0" smtClean="0">
                <a:latin typeface="+mn-lt"/>
              </a:rPr>
              <a:t>Boltzmannstraße 3</a:t>
            </a:r>
          </a:p>
          <a:p>
            <a:r>
              <a:rPr lang="en-US" sz="1050" noProof="0" dirty="0" smtClean="0">
                <a:latin typeface="+mn-lt"/>
              </a:rPr>
              <a:t>85748 Garching bei</a:t>
            </a:r>
            <a:r>
              <a:rPr lang="en-US" sz="1050" baseline="0" noProof="0" dirty="0" smtClean="0">
                <a:latin typeface="+mn-lt"/>
              </a:rPr>
              <a:t> München</a:t>
            </a:r>
          </a:p>
          <a:p>
            <a:endParaRPr lang="en-US" sz="1050" baseline="0" noProof="0" dirty="0" smtClean="0">
              <a:latin typeface="+mn-lt"/>
            </a:endParaRPr>
          </a:p>
          <a:p>
            <a:endParaRPr lang="en-US" sz="1050" baseline="0" noProof="0" dirty="0" smtClean="0">
              <a:latin typeface="+mn-lt"/>
            </a:endParaRPr>
          </a:p>
          <a:p>
            <a:endParaRPr lang="en-US" sz="1050" baseline="0" noProof="0" dirty="0" smtClean="0">
              <a:latin typeface="+mn-lt"/>
            </a:endParaRPr>
          </a:p>
          <a:p>
            <a:endParaRPr lang="en-US" sz="1050" baseline="0" noProof="0" dirty="0" smtClean="0">
              <a:latin typeface="+mn-lt"/>
            </a:endParaRPr>
          </a:p>
          <a:p>
            <a:endParaRPr lang="en-US" sz="1050" baseline="0" noProof="0" dirty="0" smtClean="0">
              <a:latin typeface="+mn-lt"/>
            </a:endParaRPr>
          </a:p>
          <a:p>
            <a:r>
              <a:rPr lang="en-US" sz="1050" baseline="0" noProof="0" dirty="0" smtClean="0">
                <a:latin typeface="+mn-lt"/>
                <a:hlinkClick r:id="rId5"/>
              </a:rPr>
              <a:t>wwwmatthes.in.tum.de</a:t>
            </a:r>
            <a:endParaRPr lang="en-US" sz="1050" noProof="0" dirty="0">
              <a:latin typeface="+mn-lt"/>
            </a:endParaRPr>
          </a:p>
        </p:txBody>
      </p:sp>
      <p:sp>
        <p:nvSpPr>
          <p:cNvPr id="19" name="Textplatzhalter 18"/>
          <p:cNvSpPr>
            <a:spLocks noGrp="1"/>
          </p:cNvSpPr>
          <p:nvPr>
            <p:ph type="body" sz="quarter" idx="13" hasCustomPrompt="1"/>
          </p:nvPr>
        </p:nvSpPr>
        <p:spPr>
          <a:xfrm>
            <a:off x="3713883" y="4848225"/>
            <a:ext cx="2242942" cy="235937"/>
          </a:xfrm>
          <a:prstGeom prst="rect">
            <a:avLst/>
          </a:prstGeom>
        </p:spPr>
        <p:txBody>
          <a:bodyPr lIns="0" tIns="0" rIns="0" bIns="0" anchor="b">
            <a:noAutofit/>
          </a:bodyPr>
          <a:lstStyle>
            <a:lvl1pPr marL="0" indent="0">
              <a:buFontTx/>
              <a:buNone/>
              <a:defRPr sz="1400" b="1">
                <a:latin typeface="+mn-lt"/>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noProof="0" dirty="0" smtClean="0"/>
              <a:t>&lt;Name&gt;</a:t>
            </a:r>
            <a:endParaRPr lang="en-US" noProof="0" dirty="0"/>
          </a:p>
        </p:txBody>
      </p:sp>
      <p:sp>
        <p:nvSpPr>
          <p:cNvPr id="21" name="Textplatzhalter 20"/>
          <p:cNvSpPr>
            <a:spLocks noGrp="1"/>
          </p:cNvSpPr>
          <p:nvPr>
            <p:ph type="body" sz="quarter" idx="14" hasCustomPrompt="1"/>
          </p:nvPr>
        </p:nvSpPr>
        <p:spPr>
          <a:xfrm>
            <a:off x="3713907" y="5109125"/>
            <a:ext cx="2242394" cy="253450"/>
          </a:xfrm>
          <a:prstGeom prst="rect">
            <a:avLst/>
          </a:prstGeom>
        </p:spPr>
        <p:txBody>
          <a:bodyPr lIns="0" tIns="0" rIns="0" bIns="0"/>
          <a:lstStyle>
            <a:lvl1pPr marL="0" indent="0">
              <a:buNone/>
              <a:defRPr sz="1400">
                <a:latin typeface="+mn-lt"/>
              </a:defRPr>
            </a:lvl1pPr>
          </a:lstStyle>
          <a:p>
            <a:pPr lvl="0"/>
            <a:r>
              <a:rPr lang="en-US" noProof="0" dirty="0" smtClean="0"/>
              <a:t>&lt;Academic degree&gt;</a:t>
            </a:r>
            <a:endParaRPr lang="en-US" noProof="0" dirty="0"/>
          </a:p>
        </p:txBody>
      </p:sp>
      <p:sp>
        <p:nvSpPr>
          <p:cNvPr id="25" name="Textplatzhalter 24"/>
          <p:cNvSpPr>
            <a:spLocks noGrp="1"/>
          </p:cNvSpPr>
          <p:nvPr>
            <p:ph type="body" sz="quarter" idx="16" hasCustomPrompt="1"/>
          </p:nvPr>
        </p:nvSpPr>
        <p:spPr>
          <a:xfrm>
            <a:off x="6054725" y="6088063"/>
            <a:ext cx="2212975" cy="131762"/>
          </a:xfrm>
          <a:prstGeom prst="rect">
            <a:avLst/>
          </a:prstGeom>
        </p:spPr>
        <p:txBody>
          <a:bodyPr lIns="0" tIns="0" rIns="0" bIns="0">
            <a:noAutofit/>
          </a:bodyPr>
          <a:lstStyle>
            <a:lvl1pPr marL="0" indent="0">
              <a:buFontTx/>
              <a:buNone/>
              <a:defRPr sz="1050">
                <a:latin typeface="+mn-lt"/>
              </a:defRPr>
            </a:lvl1pPr>
          </a:lstStyle>
          <a:p>
            <a:pPr lvl="0"/>
            <a:r>
              <a:rPr lang="en-US" noProof="0" dirty="0" smtClean="0"/>
              <a:t>&lt;E-Mail&gt;</a:t>
            </a:r>
            <a:endParaRPr lang="en-US" noProof="0" dirty="0"/>
          </a:p>
        </p:txBody>
      </p:sp>
      <p:sp>
        <p:nvSpPr>
          <p:cNvPr id="4" name="Textplatzhalter 3"/>
          <p:cNvSpPr>
            <a:spLocks noGrp="1"/>
          </p:cNvSpPr>
          <p:nvPr>
            <p:ph type="body" sz="quarter" idx="17" hasCustomPrompt="1"/>
          </p:nvPr>
        </p:nvSpPr>
        <p:spPr>
          <a:xfrm>
            <a:off x="457200" y="1885914"/>
            <a:ext cx="8723313" cy="1201737"/>
          </a:xfrm>
          <a:prstGeom prst="rect">
            <a:avLst/>
          </a:prstGeom>
          <a:solidFill>
            <a:schemeClr val="bg1"/>
          </a:solidFill>
        </p:spPr>
        <p:txBody>
          <a:bodyPr vert="horz" anchor="ctr" anchorCtr="0"/>
          <a:lstStyle>
            <a:lvl1pPr marL="216000" indent="0">
              <a:buNone/>
              <a:defRPr sz="2800" baseline="0">
                <a:solidFill>
                  <a:srgbClr val="000000"/>
                </a:solidFill>
                <a:latin typeface="+mj-lt"/>
              </a:defRPr>
            </a:lvl1pPr>
          </a:lstStyle>
          <a:p>
            <a:pPr lvl="0"/>
            <a:r>
              <a:rPr lang="en-US" noProof="0" dirty="0" smtClean="0"/>
              <a:t>&lt;Thank you and call for action&gt;</a:t>
            </a:r>
            <a:endParaRPr lang="en-US" noProof="0" dirty="0"/>
          </a:p>
        </p:txBody>
      </p:sp>
    </p:spTree>
    <p:extLst>
      <p:ext uri="{BB962C8B-B14F-4D97-AF65-F5344CB8AC3E}">
        <p14:creationId xmlns:p14="http://schemas.microsoft.com/office/powerpoint/2010/main" val="1600582949"/>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50827" y="44451"/>
            <a:ext cx="7535885" cy="720725"/>
          </a:xfrm>
        </p:spPr>
        <p:txBody>
          <a:bodyPr/>
          <a:lstStyle>
            <a:lvl1pPr>
              <a:defRPr lang="de-DE" sz="2400" b="0" baseline="0" smtClean="0">
                <a:solidFill>
                  <a:schemeClr val="bg1"/>
                </a:solidFill>
                <a:latin typeface="+mj-lt"/>
                <a:ea typeface="+mj-ea"/>
                <a:cs typeface="Arial Unicode MS" pitchFamily="34" charset="-128"/>
              </a:defRPr>
            </a:lvl1pPr>
          </a:lstStyle>
          <a:p>
            <a:r>
              <a:rPr lang="en-US" noProof="0" dirty="0" smtClean="0"/>
              <a:t>&lt;Title&gt;</a:t>
            </a:r>
            <a:endParaRPr lang="de-DE" dirty="0"/>
          </a:p>
        </p:txBody>
      </p:sp>
      <p:sp>
        <p:nvSpPr>
          <p:cNvPr id="3" name="Inhaltsplatzhalter 2"/>
          <p:cNvSpPr>
            <a:spLocks noGrp="1"/>
          </p:cNvSpPr>
          <p:nvPr>
            <p:ph idx="1" hasCustomPrompt="1"/>
          </p:nvPr>
        </p:nvSpPr>
        <p:spPr/>
        <p:txBody>
          <a:bodyPr>
            <a:normAutofit/>
          </a:bodyPr>
          <a:lstStyle>
            <a:lvl3pPr>
              <a:defRPr/>
            </a:lvl3pPr>
          </a:lstStyle>
          <a:p>
            <a:pPr lvl="0"/>
            <a:r>
              <a:rPr lang="en-US" noProof="0" dirty="0" smtClean="0"/>
              <a:t>&lt;Text&gt;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smtClean="0"/>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140122  Matthes Slides sebis 2014</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tertitel und Inhalt">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250827" y="81212"/>
            <a:ext cx="7535885" cy="360535"/>
          </a:xfrm>
        </p:spPr>
        <p:txBody>
          <a:bodyPr/>
          <a:lstStyle>
            <a:lvl1pPr>
              <a:defRPr lang="de-DE" sz="2400" b="0" baseline="0" smtClean="0">
                <a:solidFill>
                  <a:schemeClr val="bg1"/>
                </a:solidFill>
                <a:latin typeface="+mj-lt"/>
                <a:ea typeface="+mj-ea"/>
                <a:cs typeface="Arial Unicode MS" pitchFamily="34" charset="-128"/>
              </a:defRPr>
            </a:lvl1pPr>
          </a:lstStyle>
          <a:p>
            <a:r>
              <a:rPr lang="en-US" noProof="0" dirty="0" smtClean="0"/>
              <a:t>&lt;Title&gt;</a:t>
            </a:r>
            <a:endParaRPr lang="de-DE" dirty="0"/>
          </a:p>
        </p:txBody>
      </p:sp>
      <p:sp>
        <p:nvSpPr>
          <p:cNvPr id="3" name="Inhaltsplatzhalter 2"/>
          <p:cNvSpPr>
            <a:spLocks noGrp="1"/>
          </p:cNvSpPr>
          <p:nvPr>
            <p:ph idx="1" hasCustomPrompt="1"/>
          </p:nvPr>
        </p:nvSpPr>
        <p:spPr/>
        <p:txBody>
          <a:bodyPr>
            <a:normAutofit/>
          </a:bodyPr>
          <a:lstStyle>
            <a:lvl3pPr>
              <a:defRPr/>
            </a:lvl3pPr>
          </a:lstStyle>
          <a:p>
            <a:pPr lvl="0"/>
            <a:r>
              <a:rPr lang="en-US" noProof="0" dirty="0" smtClean="0"/>
              <a:t>&lt;Text&gt;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4" name="Rectangle 4"/>
          <p:cNvSpPr>
            <a:spLocks noGrp="1" noChangeArrowheads="1"/>
          </p:cNvSpPr>
          <p:nvPr>
            <p:ph type="dt" sz="half" idx="10"/>
          </p:nvPr>
        </p:nvSpPr>
        <p:spPr>
          <a:ln/>
        </p:spPr>
        <p:txBody>
          <a:bodyPr/>
          <a:lstStyle>
            <a:lvl1pPr>
              <a:defRPr/>
            </a:lvl1pPr>
          </a:lstStyle>
          <a:p>
            <a:pPr>
              <a:defRPr/>
            </a:pPr>
            <a:r>
              <a:rPr lang="de-DE" smtClean="0"/>
              <a:t>© sebis</a:t>
            </a:r>
            <a:endParaRPr lang="de-DE"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140122  Matthes Slides sebis 2014</a:t>
            </a:r>
            <a:endParaRPr lang="de-DE" dirty="0"/>
          </a:p>
        </p:txBody>
      </p:sp>
      <p:sp>
        <p:nvSpPr>
          <p:cNvPr id="6" name="Rectangle 6"/>
          <p:cNvSpPr>
            <a:spLocks noGrp="1" noChangeArrowheads="1"/>
          </p:cNvSpPr>
          <p:nvPr>
            <p:ph type="sldNum" sz="quarter" idx="12"/>
          </p:nvPr>
        </p:nvSpPr>
        <p:spPr>
          <a:ln/>
        </p:spPr>
        <p:txBody>
          <a:bodyPr/>
          <a:lstStyle>
            <a:lvl1pPr>
              <a:defRPr/>
            </a:lvl1pPr>
          </a:lstStyle>
          <a:p>
            <a:pPr>
              <a:defRPr/>
            </a:pPr>
            <a:fld id="{05BC9FAB-BDC1-47C0-A8BB-6E12A8205D33}" type="slidenum">
              <a:rPr lang="de-DE"/>
              <a:pPr>
                <a:defRPr/>
              </a:pPr>
              <a:t>‹#›</a:t>
            </a:fld>
            <a:endParaRPr lang="de-DE" dirty="0"/>
          </a:p>
        </p:txBody>
      </p:sp>
      <p:sp>
        <p:nvSpPr>
          <p:cNvPr id="12" name="Textplatzhalter 11"/>
          <p:cNvSpPr>
            <a:spLocks noGrp="1"/>
          </p:cNvSpPr>
          <p:nvPr>
            <p:ph type="body" sz="quarter" idx="13" hasCustomPrompt="1"/>
          </p:nvPr>
        </p:nvSpPr>
        <p:spPr>
          <a:xfrm>
            <a:off x="250825" y="441425"/>
            <a:ext cx="7561263" cy="395287"/>
          </a:xfrm>
        </p:spPr>
        <p:txBody>
          <a:bodyPr/>
          <a:lstStyle>
            <a:lvl1pPr>
              <a:defRPr sz="2000">
                <a:solidFill>
                  <a:schemeClr val="accent6"/>
                </a:solidFill>
              </a:defRPr>
            </a:lvl1pPr>
          </a:lstStyle>
          <a:p>
            <a:pPr lvl="0"/>
            <a:r>
              <a:rPr lang="en-US" noProof="0" dirty="0" smtClean="0"/>
              <a:t>&lt;Subtitle&gt;</a:t>
            </a:r>
            <a:endParaRPr lang="en-US" noProof="0" dirty="0"/>
          </a:p>
        </p:txBody>
      </p:sp>
    </p:spTree>
    <p:extLst>
      <p:ext uri="{BB962C8B-B14F-4D97-AF65-F5344CB8AC3E}">
        <p14:creationId xmlns:p14="http://schemas.microsoft.com/office/powerpoint/2010/main" val="351793472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en-US" noProof="0" dirty="0" smtClean="0"/>
              <a:t>&lt;Title&gt;</a:t>
            </a:r>
            <a:endParaRPr lang="de-DE" dirty="0"/>
          </a:p>
        </p:txBody>
      </p:sp>
      <p:sp>
        <p:nvSpPr>
          <p:cNvPr id="3" name="Inhaltsplatzhalter 2"/>
          <p:cNvSpPr>
            <a:spLocks noGrp="1"/>
          </p:cNvSpPr>
          <p:nvPr>
            <p:ph sz="half" idx="1" hasCustomPrompt="1"/>
          </p:nvPr>
        </p:nvSpPr>
        <p:spPr>
          <a:xfrm>
            <a:off x="250827" y="981076"/>
            <a:ext cx="4244975" cy="5400675"/>
          </a:xfrm>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smtClean="0"/>
              <a:t>&lt;Text&gt;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4" name="Inhaltsplatzhalter 3"/>
          <p:cNvSpPr>
            <a:spLocks noGrp="1"/>
          </p:cNvSpPr>
          <p:nvPr>
            <p:ph sz="half" idx="2" hasCustomPrompt="1"/>
          </p:nvPr>
        </p:nvSpPr>
        <p:spPr>
          <a:xfrm>
            <a:off x="4648201" y="981076"/>
            <a:ext cx="4244975" cy="5400675"/>
          </a:xfrm>
          <a:ln/>
        </p:spPr>
        <p:style>
          <a:lnRef idx="1">
            <a:schemeClr val="accent3"/>
          </a:lnRef>
          <a:fillRef idx="2">
            <a:schemeClr val="accent3"/>
          </a:fillRef>
          <a:effectRef idx="1">
            <a:schemeClr val="accent3"/>
          </a:effectRef>
          <a:fontRef idx="none"/>
        </p:style>
        <p:txBody>
          <a:bodyPr>
            <a:normAutofit/>
          </a:bodyPr>
          <a:lstStyle>
            <a:lvl1pPr>
              <a:defRPr sz="1800"/>
            </a:lvl1pPr>
            <a:lvl2pPr>
              <a:defRPr sz="18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noProof="0" dirty="0" smtClean="0"/>
              <a:t>&lt;Text&gt;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5" name="Rectangle 4"/>
          <p:cNvSpPr>
            <a:spLocks noGrp="1" noChangeArrowheads="1"/>
          </p:cNvSpPr>
          <p:nvPr>
            <p:ph type="dt" sz="half" idx="10"/>
          </p:nvPr>
        </p:nvSpPr>
        <p:spPr>
          <a:ln/>
        </p:spPr>
        <p:txBody>
          <a:bodyPr/>
          <a:lstStyle>
            <a:lvl1pPr>
              <a:defRPr/>
            </a:lvl1pPr>
          </a:lstStyle>
          <a:p>
            <a:pPr>
              <a:defRPr/>
            </a:pPr>
            <a:r>
              <a:rPr lang="de-DE" smtClean="0"/>
              <a:t>© sebis</a:t>
            </a:r>
            <a:endParaRPr lang="de-DE"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140122  Matthes Slides sebis 2014</a:t>
            </a:r>
            <a:endParaRPr lang="de-DE" dirty="0"/>
          </a:p>
        </p:txBody>
      </p:sp>
      <p:sp>
        <p:nvSpPr>
          <p:cNvPr id="7" name="Rectangle 6"/>
          <p:cNvSpPr>
            <a:spLocks noGrp="1" noChangeArrowheads="1"/>
          </p:cNvSpPr>
          <p:nvPr>
            <p:ph type="sldNum" sz="quarter" idx="12"/>
          </p:nvPr>
        </p:nvSpPr>
        <p:spPr>
          <a:ln/>
        </p:spPr>
        <p:txBody>
          <a:bodyPr/>
          <a:lstStyle>
            <a:lvl1pPr>
              <a:defRPr/>
            </a:lvl1pPr>
          </a:lstStyle>
          <a:p>
            <a:pPr>
              <a:defRPr/>
            </a:pPr>
            <a:fld id="{B96C9E22-1B76-46A8-871B-C48D8E59C6FA}" type="slidenum">
              <a:rPr lang="de-DE"/>
              <a:pPr>
                <a:defRPr/>
              </a:pPr>
              <a:t>‹#›</a:t>
            </a:fld>
            <a:endParaRPr lang="de-DE"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Vergleich">
    <p:spTree>
      <p:nvGrpSpPr>
        <p:cNvPr id="1" name=""/>
        <p:cNvGrpSpPr/>
        <p:nvPr/>
      </p:nvGrpSpPr>
      <p:grpSpPr>
        <a:xfrm>
          <a:off x="0" y="0"/>
          <a:ext cx="0" cy="0"/>
          <a:chOff x="0" y="0"/>
          <a:chExt cx="0" cy="0"/>
        </a:xfrm>
      </p:grpSpPr>
      <p:sp>
        <p:nvSpPr>
          <p:cNvPr id="3" name="Textplatzhalter 2"/>
          <p:cNvSpPr>
            <a:spLocks noGrp="1"/>
          </p:cNvSpPr>
          <p:nvPr>
            <p:ph type="body" idx="1" hasCustomPrompt="1"/>
          </p:nvPr>
        </p:nvSpPr>
        <p:spPr>
          <a:xfrm>
            <a:off x="250827" y="981074"/>
            <a:ext cx="4246563" cy="661976"/>
          </a:xfrm>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smtClean="0"/>
              <a:t>&lt;Title&gt;</a:t>
            </a:r>
          </a:p>
        </p:txBody>
      </p:sp>
      <p:sp>
        <p:nvSpPr>
          <p:cNvPr id="4" name="Inhaltsplatzhalter 3"/>
          <p:cNvSpPr>
            <a:spLocks noGrp="1"/>
          </p:cNvSpPr>
          <p:nvPr>
            <p:ph sz="half" idx="2" hasCustomPrompt="1"/>
          </p:nvPr>
        </p:nvSpPr>
        <p:spPr>
          <a:xfrm>
            <a:off x="250827" y="1643049"/>
            <a:ext cx="4246563" cy="4773625"/>
          </a:xfrm>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smtClean="0"/>
              <a:t>&lt;Format of Master Text&gt;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5" name="Textplatzhalter 4"/>
          <p:cNvSpPr>
            <a:spLocks noGrp="1"/>
          </p:cNvSpPr>
          <p:nvPr>
            <p:ph type="body" sz="quarter" idx="3" hasCustomPrompt="1"/>
          </p:nvPr>
        </p:nvSpPr>
        <p:spPr>
          <a:xfrm>
            <a:off x="4645025" y="981078"/>
            <a:ext cx="4248150" cy="661975"/>
          </a:xfrm>
          <a:ln/>
        </p:spPr>
        <p:style>
          <a:lnRef idx="2">
            <a:schemeClr val="accent2">
              <a:shade val="50000"/>
            </a:schemeClr>
          </a:lnRef>
          <a:fillRef idx="1">
            <a:schemeClr val="accent2"/>
          </a:fillRef>
          <a:effectRef idx="0">
            <a:schemeClr val="accent2"/>
          </a:effectRef>
          <a:fontRef idx="none"/>
        </p:style>
        <p:txBody>
          <a:bodyPr anchor="b">
            <a:noAutofit/>
          </a:bodyPr>
          <a:lstStyle>
            <a:lvl1pPr marL="0" indent="0">
              <a:buNone/>
              <a:defRPr sz="2000" b="0">
                <a:solidFill>
                  <a:schemeClr val="bg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dirty="0" smtClean="0"/>
              <a:t>&lt;Title&gt;</a:t>
            </a:r>
          </a:p>
        </p:txBody>
      </p:sp>
      <p:sp>
        <p:nvSpPr>
          <p:cNvPr id="6" name="Inhaltsplatzhalter 5"/>
          <p:cNvSpPr>
            <a:spLocks noGrp="1"/>
          </p:cNvSpPr>
          <p:nvPr>
            <p:ph sz="quarter" idx="4" hasCustomPrompt="1"/>
          </p:nvPr>
        </p:nvSpPr>
        <p:spPr>
          <a:xfrm>
            <a:off x="4645025" y="1643049"/>
            <a:ext cx="4248150" cy="4773625"/>
          </a:xfrm>
          <a:ln/>
        </p:spPr>
        <p:style>
          <a:lnRef idx="1">
            <a:schemeClr val="accent3"/>
          </a:lnRef>
          <a:fillRef idx="2">
            <a:schemeClr val="accent3"/>
          </a:fillRef>
          <a:effectRef idx="1">
            <a:schemeClr val="accent3"/>
          </a:effectRef>
          <a:fontRef idx="none"/>
        </p:style>
        <p:txBody>
          <a:bodyPr/>
          <a:lstStyle>
            <a:lvl1pPr>
              <a:defRPr sz="1800"/>
            </a:lvl1pPr>
            <a:lvl2pPr>
              <a:defRPr sz="18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noProof="0" dirty="0" smtClean="0"/>
              <a:t>&lt;Format of Master Text&gt;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10" name="Titel 1"/>
          <p:cNvSpPr>
            <a:spLocks noGrp="1"/>
          </p:cNvSpPr>
          <p:nvPr>
            <p:ph type="title" hasCustomPrompt="1"/>
          </p:nvPr>
        </p:nvSpPr>
        <p:spPr>
          <a:xfrm>
            <a:off x="250827" y="44451"/>
            <a:ext cx="7535885" cy="720725"/>
          </a:xfrm>
        </p:spPr>
        <p:txBody>
          <a:bodyPr/>
          <a:lstStyle/>
          <a:p>
            <a:r>
              <a:rPr lang="en-US" noProof="0" dirty="0" smtClean="0"/>
              <a:t>&lt;Title&gt;</a:t>
            </a:r>
            <a:endParaRPr lang="en-US" noProof="0" dirty="0"/>
          </a:p>
        </p:txBody>
      </p:sp>
      <p:sp>
        <p:nvSpPr>
          <p:cNvPr id="7" name="Rectangle 4"/>
          <p:cNvSpPr>
            <a:spLocks noGrp="1" noChangeArrowheads="1"/>
          </p:cNvSpPr>
          <p:nvPr>
            <p:ph type="dt" sz="half" idx="10"/>
          </p:nvPr>
        </p:nvSpPr>
        <p:spPr>
          <a:ln/>
        </p:spPr>
        <p:txBody>
          <a:bodyPr/>
          <a:lstStyle>
            <a:lvl1pPr>
              <a:defRPr/>
            </a:lvl1pPr>
          </a:lstStyle>
          <a:p>
            <a:pPr>
              <a:defRPr/>
            </a:pPr>
            <a:r>
              <a:rPr lang="de-DE" noProof="0" smtClean="0"/>
              <a:t>© sebis</a:t>
            </a:r>
            <a:endParaRPr lang="en-US" noProof="0"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noProof="0" smtClean="0"/>
              <a:t>140122  Matthes Slides sebis 2014</a:t>
            </a:r>
            <a:endParaRPr lang="en-US" noProof="0" dirty="0"/>
          </a:p>
        </p:txBody>
      </p:sp>
      <p:sp>
        <p:nvSpPr>
          <p:cNvPr id="9" name="Rectangle 6"/>
          <p:cNvSpPr>
            <a:spLocks noGrp="1" noChangeArrowheads="1"/>
          </p:cNvSpPr>
          <p:nvPr>
            <p:ph type="sldNum" sz="quarter" idx="12"/>
          </p:nvPr>
        </p:nvSpPr>
        <p:spPr>
          <a:ln/>
        </p:spPr>
        <p:txBody>
          <a:bodyPr/>
          <a:lstStyle>
            <a:lvl1pPr>
              <a:defRPr/>
            </a:lvl1pPr>
          </a:lstStyle>
          <a:p>
            <a:pPr>
              <a:defRPr/>
            </a:pPr>
            <a:fld id="{34A2CCB4-7108-4850-98BC-50E3A501EADB}" type="slidenum">
              <a:rPr lang="en-US" noProof="0" smtClean="0"/>
              <a:pPr>
                <a:defRPr/>
              </a:pPr>
              <a:t>‹#›</a:t>
            </a:fld>
            <a:endParaRPr lang="en-US" noProof="0"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p>
            <a:r>
              <a:rPr lang="en-US" noProof="0" dirty="0" smtClean="0"/>
              <a:t>&lt;Title&gt;</a:t>
            </a:r>
            <a:endParaRPr lang="de-DE" dirty="0"/>
          </a:p>
        </p:txBody>
      </p:sp>
      <p:sp>
        <p:nvSpPr>
          <p:cNvPr id="3" name="Rectangle 4"/>
          <p:cNvSpPr>
            <a:spLocks noGrp="1" noChangeArrowheads="1"/>
          </p:cNvSpPr>
          <p:nvPr>
            <p:ph type="dt" sz="half" idx="10"/>
          </p:nvPr>
        </p:nvSpPr>
        <p:spPr>
          <a:ln/>
        </p:spPr>
        <p:txBody>
          <a:bodyPr/>
          <a:lstStyle>
            <a:lvl1pPr>
              <a:defRPr/>
            </a:lvl1pPr>
          </a:lstStyle>
          <a:p>
            <a:pPr>
              <a:defRPr/>
            </a:pPr>
            <a:r>
              <a:rPr lang="de-DE" smtClean="0"/>
              <a:t>© sebis</a:t>
            </a:r>
            <a:endParaRPr lang="de-DE"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140122  Matthes Slides sebis 2014</a:t>
            </a:r>
            <a:endParaRPr lang="de-DE" dirty="0"/>
          </a:p>
        </p:txBody>
      </p:sp>
      <p:sp>
        <p:nvSpPr>
          <p:cNvPr id="5" name="Rectangle 6"/>
          <p:cNvSpPr>
            <a:spLocks noGrp="1" noChangeArrowheads="1"/>
          </p:cNvSpPr>
          <p:nvPr>
            <p:ph type="sldNum" sz="quarter" idx="12"/>
          </p:nvPr>
        </p:nvSpPr>
        <p:spPr>
          <a:ln/>
        </p:spPr>
        <p:txBody>
          <a:bodyPr/>
          <a:lstStyle>
            <a:lvl1pPr>
              <a:defRPr/>
            </a:lvl1pPr>
          </a:lstStyle>
          <a:p>
            <a:pPr>
              <a:defRPr/>
            </a:pPr>
            <a:fld id="{53F79391-FD8B-4951-B07A-A389C4C7CA7B}" type="slidenum">
              <a:rPr lang="de-DE"/>
              <a:pPr>
                <a:defRPr/>
              </a:pPr>
              <a:t>‹#›</a:t>
            </a:fld>
            <a:endParaRPr lang="de-DE"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r">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de-DE" smtClean="0"/>
              <a:t>© sebis</a:t>
            </a:r>
            <a:endParaRPr lang="de-DE"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140122  Matthes Slides sebis 2014</a:t>
            </a:r>
            <a:endParaRPr lang="de-DE" dirty="0"/>
          </a:p>
        </p:txBody>
      </p:sp>
      <p:sp>
        <p:nvSpPr>
          <p:cNvPr id="4" name="Rectangle 6"/>
          <p:cNvSpPr>
            <a:spLocks noGrp="1" noChangeArrowheads="1"/>
          </p:cNvSpPr>
          <p:nvPr>
            <p:ph type="sldNum" sz="quarter" idx="12"/>
          </p:nvPr>
        </p:nvSpPr>
        <p:spPr>
          <a:ln/>
        </p:spPr>
        <p:txBody>
          <a:bodyPr/>
          <a:lstStyle>
            <a:lvl1pPr>
              <a:defRPr/>
            </a:lvl1pPr>
          </a:lstStyle>
          <a:p>
            <a:pPr>
              <a:defRPr/>
            </a:pPr>
            <a:fld id="{BE677BDD-BB6C-4858-BC45-195633B2F28C}" type="slidenum">
              <a:rPr lang="de-DE"/>
              <a:pPr>
                <a:defRPr/>
              </a:pPr>
              <a:t>‹#›</a:t>
            </a:fld>
            <a:endParaRPr lang="de-DE"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Gliederung">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250826" y="981076"/>
            <a:ext cx="8642351" cy="5400675"/>
          </a:xfrm>
        </p:spPr>
        <p:txBody>
          <a:bodyPr>
            <a:normAutofit/>
          </a:bodyPr>
          <a:lstStyle>
            <a:lvl1pPr>
              <a:defRPr>
                <a:latin typeface="+mn-lt"/>
              </a:defRPr>
            </a:lvl1pPr>
            <a:lvl2pPr>
              <a:buClr>
                <a:schemeClr val="tx2"/>
              </a:buClr>
              <a:defRPr lang="de-DE" sz="1800" dirty="0" smtClean="0">
                <a:solidFill>
                  <a:schemeClr val="tx1"/>
                </a:solidFill>
                <a:latin typeface="+mn-lt"/>
                <a:cs typeface="Arial Unicode MS" pitchFamily="34" charset="-128"/>
              </a:defRPr>
            </a:lvl2pPr>
            <a:lvl3pPr>
              <a:buClr>
                <a:schemeClr val="tx2"/>
              </a:buClr>
              <a:defRPr>
                <a:solidFill>
                  <a:schemeClr val="tx1"/>
                </a:solidFill>
                <a:latin typeface="+mn-lt"/>
              </a:defRPr>
            </a:lvl3pPr>
            <a:lvl4pPr>
              <a:buClr>
                <a:schemeClr val="tx2"/>
              </a:buClr>
              <a:defRPr>
                <a:solidFill>
                  <a:schemeClr val="tx1"/>
                </a:solidFill>
                <a:latin typeface="+mn-lt"/>
              </a:defRPr>
            </a:lvl4pPr>
            <a:lvl5pPr>
              <a:buClr>
                <a:schemeClr val="tx2"/>
              </a:buClr>
              <a:defRPr>
                <a:solidFill>
                  <a:schemeClr val="tx1"/>
                </a:solidFill>
              </a:defRPr>
            </a:lvl5pPr>
          </a:lstStyle>
          <a:p>
            <a:pPr lvl="0"/>
            <a:r>
              <a:rPr lang="en-US" noProof="0" dirty="0" smtClean="0"/>
              <a:t>&lt;Text&gt;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2" name="Titel 1"/>
          <p:cNvSpPr>
            <a:spLocks noGrp="1"/>
          </p:cNvSpPr>
          <p:nvPr>
            <p:ph type="title" hasCustomPrompt="1"/>
          </p:nvPr>
        </p:nvSpPr>
        <p:spPr>
          <a:xfrm>
            <a:off x="250827" y="44451"/>
            <a:ext cx="7535885" cy="720725"/>
          </a:xfrm>
        </p:spPr>
        <p:txBody>
          <a:bodyPr/>
          <a:lstStyle>
            <a:lvl1pPr>
              <a:defRPr>
                <a:latin typeface="+mj-lt"/>
              </a:defRPr>
            </a:lvl1pPr>
          </a:lstStyle>
          <a:p>
            <a:r>
              <a:rPr lang="en-US" noProof="0" dirty="0" smtClean="0"/>
              <a:t>&lt;Title&gt;</a:t>
            </a:r>
            <a:endParaRPr lang="de-DE" dirty="0"/>
          </a:p>
        </p:txBody>
      </p:sp>
      <p:sp>
        <p:nvSpPr>
          <p:cNvPr id="4" name="Rectangle 4"/>
          <p:cNvSpPr>
            <a:spLocks noGrp="1" noChangeArrowheads="1"/>
          </p:cNvSpPr>
          <p:nvPr>
            <p:ph type="dt" sz="half" idx="10"/>
          </p:nvPr>
        </p:nvSpPr>
        <p:spPr>
          <a:ln/>
        </p:spPr>
        <p:txBody>
          <a:bodyPr/>
          <a:lstStyle>
            <a:lvl1pPr>
              <a:defRPr>
                <a:latin typeface="+mn-lt"/>
              </a:defRPr>
            </a:lvl1pPr>
          </a:lstStyle>
          <a:p>
            <a:pPr>
              <a:defRPr/>
            </a:pPr>
            <a:r>
              <a:rPr lang="de-DE" smtClean="0"/>
              <a:t>© sebis</a:t>
            </a:r>
            <a:endParaRPr lang="de-DE" dirty="0"/>
          </a:p>
        </p:txBody>
      </p:sp>
      <p:sp>
        <p:nvSpPr>
          <p:cNvPr id="5" name="Rectangle 5"/>
          <p:cNvSpPr>
            <a:spLocks noGrp="1" noChangeArrowheads="1"/>
          </p:cNvSpPr>
          <p:nvPr>
            <p:ph type="ftr" sz="quarter" idx="11"/>
          </p:nvPr>
        </p:nvSpPr>
        <p:spPr>
          <a:ln/>
        </p:spPr>
        <p:txBody>
          <a:bodyPr/>
          <a:lstStyle>
            <a:lvl1pPr>
              <a:defRPr>
                <a:latin typeface="+mn-lt"/>
              </a:defRPr>
            </a:lvl1pPr>
          </a:lstStyle>
          <a:p>
            <a:pPr>
              <a:defRPr/>
            </a:pPr>
            <a:r>
              <a:rPr lang="en-US" smtClean="0"/>
              <a:t>140122  Matthes Slides sebis 2014</a:t>
            </a:r>
            <a:endParaRPr lang="de-DE" dirty="0"/>
          </a:p>
        </p:txBody>
      </p:sp>
      <p:sp>
        <p:nvSpPr>
          <p:cNvPr id="6" name="Rectangle 6"/>
          <p:cNvSpPr>
            <a:spLocks noGrp="1" noChangeArrowheads="1"/>
          </p:cNvSpPr>
          <p:nvPr>
            <p:ph type="sldNum" sz="quarter" idx="12"/>
          </p:nvPr>
        </p:nvSpPr>
        <p:spPr>
          <a:ln/>
        </p:spPr>
        <p:txBody>
          <a:bodyPr/>
          <a:lstStyle>
            <a:lvl1pPr>
              <a:defRPr>
                <a:latin typeface="+mn-lt"/>
              </a:defRPr>
            </a:lvl1pPr>
          </a:lstStyle>
          <a:p>
            <a:pPr>
              <a:defRPr/>
            </a:pPr>
            <a:fld id="{E201E5CB-5EE0-4EA4-87FF-7D8A79A61969}" type="slidenum">
              <a:rPr lang="de-DE" smtClean="0"/>
              <a:pPr>
                <a:defRPr/>
              </a:pPr>
              <a:t>‹#›</a:t>
            </a:fld>
            <a:endParaRPr lang="de-DE" dirty="0"/>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ext 1 column">
    <p:spTree>
      <p:nvGrpSpPr>
        <p:cNvPr id="1" name=""/>
        <p:cNvGrpSpPr/>
        <p:nvPr/>
      </p:nvGrpSpPr>
      <p:grpSpPr>
        <a:xfrm>
          <a:off x="0" y="0"/>
          <a:ext cx="0" cy="0"/>
          <a:chOff x="0" y="0"/>
          <a:chExt cx="0" cy="0"/>
        </a:xfrm>
      </p:grpSpPr>
      <p:sp>
        <p:nvSpPr>
          <p:cNvPr id="2" name="Titel 1"/>
          <p:cNvSpPr>
            <a:spLocks noGrp="1"/>
          </p:cNvSpPr>
          <p:nvPr>
            <p:ph type="title"/>
          </p:nvPr>
        </p:nvSpPr>
        <p:spPr bwMode="gray"/>
        <p:txBody>
          <a:bodyPr/>
          <a:lstStyle>
            <a:lvl1pPr algn="l">
              <a:defRPr/>
            </a:lvl1pPr>
          </a:lstStyle>
          <a:p>
            <a:r>
              <a:rPr lang="de-DE" noProof="0" smtClean="0"/>
              <a:t>Titelmasterformat durch Klicken bearbeiten</a:t>
            </a:r>
            <a:endParaRPr lang="en-GB" noProof="0" dirty="0"/>
          </a:p>
        </p:txBody>
      </p:sp>
      <p:sp>
        <p:nvSpPr>
          <p:cNvPr id="10" name="Text Placeholder 9"/>
          <p:cNvSpPr>
            <a:spLocks noGrp="1"/>
          </p:cNvSpPr>
          <p:nvPr>
            <p:ph type="body" sz="quarter" idx="10"/>
          </p:nvPr>
        </p:nvSpPr>
        <p:spPr bwMode="gray">
          <a:xfrm>
            <a:off x="250825" y="1316569"/>
            <a:ext cx="8642350" cy="5088467"/>
          </a:xfrm>
        </p:spPr>
        <p:txBody>
          <a:bodyPr/>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en-GB" noProof="0" dirty="0"/>
          </a:p>
        </p:txBody>
      </p:sp>
      <p:sp>
        <p:nvSpPr>
          <p:cNvPr id="4" name="Footer Placeholder 110"/>
          <p:cNvSpPr>
            <a:spLocks noGrp="1"/>
          </p:cNvSpPr>
          <p:nvPr>
            <p:ph type="ftr" sz="quarter" idx="3"/>
          </p:nvPr>
        </p:nvSpPr>
        <p:spPr>
          <a:xfrm>
            <a:off x="4929575" y="6582833"/>
            <a:ext cx="3963600" cy="26880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marL="0" algn="r" defTabSz="914400" rtl="0" eaLnBrk="1" fontAlgn="base" latinLnBrk="0" hangingPunct="1">
              <a:defRPr kumimoji="0" lang="de-DE" altLang="ja-JP" sz="800" kern="1200" noProof="0" dirty="0" smtClean="0">
                <a:solidFill>
                  <a:schemeClr val="tx1"/>
                </a:solidFill>
                <a:latin typeface="+mn-lt"/>
                <a:ea typeface="+mn-ea"/>
                <a:cs typeface="+mn-cs"/>
              </a:defRPr>
            </a:lvl1pPr>
          </a:lstStyle>
          <a:p>
            <a:r>
              <a:rPr lang="de-DE" dirty="0" smtClean="0"/>
              <a:t>Copyright 2013 FUJITSU</a:t>
            </a:r>
            <a:endParaRPr lang="de-DE" dirty="0"/>
          </a:p>
        </p:txBody>
      </p:sp>
    </p:spTree>
    <p:extLst>
      <p:ext uri="{BB962C8B-B14F-4D97-AF65-F5344CB8AC3E}">
        <p14:creationId xmlns:p14="http://schemas.microsoft.com/office/powerpoint/2010/main" val="1626177070"/>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hteck 12"/>
          <p:cNvSpPr/>
          <p:nvPr/>
        </p:nvSpPr>
        <p:spPr bwMode="auto">
          <a:xfrm>
            <a:off x="0" y="6597352"/>
            <a:ext cx="9143492" cy="260646"/>
          </a:xfrm>
          <a:prstGeom prst="rect">
            <a:avLst/>
          </a:prstGeom>
          <a:solidFill>
            <a:schemeClr val="accent4"/>
          </a:solidFill>
          <a:ln>
            <a:solidFill>
              <a:schemeClr val="accent4"/>
            </a:solidFill>
            <a:headEnd type="none" w="med" len="med"/>
            <a:tailEnd type="none" w="med" len="med"/>
          </a:ln>
        </p:spPr>
        <p:style>
          <a:lnRef idx="3">
            <a:schemeClr val="lt1"/>
          </a:lnRef>
          <a:fillRef idx="1">
            <a:schemeClr val="accent4"/>
          </a:fillRef>
          <a:effectRef idx="1">
            <a:schemeClr val="accent4"/>
          </a:effectRef>
          <a:fontRef idx="minor">
            <a:schemeClr val="lt1"/>
          </a:fontRef>
        </p:style>
        <p:txBody>
          <a:bodyPr vert="horz" wrap="square" lIns="91440" tIns="45720" rIns="91440" bIns="45720" numCol="1" rtlCol="0" anchor="ctr"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solidFill>
                <a:schemeClr val="bg1"/>
              </a:solidFill>
              <a:latin typeface="+mn-lt"/>
              <a:cs typeface="Arial" pitchFamily="34" charset="0"/>
            </a:endParaRPr>
          </a:p>
        </p:txBody>
      </p:sp>
      <p:sp>
        <p:nvSpPr>
          <p:cNvPr id="5" name="Rechteck 4"/>
          <p:cNvSpPr/>
          <p:nvPr/>
        </p:nvSpPr>
        <p:spPr bwMode="auto">
          <a:xfrm>
            <a:off x="-508" y="8620"/>
            <a:ext cx="9144000" cy="872716"/>
          </a:xfrm>
          <a:prstGeom prst="rect">
            <a:avLst/>
          </a:prstGeom>
          <a:solidFill>
            <a:schemeClr val="accent4"/>
          </a:solidFill>
          <a:ln>
            <a:solidFill>
              <a:schemeClr val="accent4"/>
            </a:solidFill>
          </a:ln>
        </p:spPr>
        <p:style>
          <a:lnRef idx="3">
            <a:schemeClr val="lt1"/>
          </a:lnRef>
          <a:fillRef idx="1">
            <a:schemeClr val="accent4"/>
          </a:fillRef>
          <a:effectRef idx="1">
            <a:schemeClr val="accent4"/>
          </a:effectRef>
          <a:fontRef idx="minor">
            <a:schemeClr val="lt1"/>
          </a:fontRef>
        </p:style>
        <p:txBody>
          <a:bodyPr rtlCol="0" anchor="ctr"/>
          <a:lstStyle/>
          <a:p>
            <a:pPr lvl="0" algn="ctr"/>
            <a:endParaRPr lang="en-US" dirty="0" smtClean="0">
              <a:solidFill>
                <a:schemeClr val="lt1"/>
              </a:solidFill>
              <a:latin typeface="+mj-lt"/>
            </a:endParaRPr>
          </a:p>
        </p:txBody>
      </p:sp>
      <p:sp>
        <p:nvSpPr>
          <p:cNvPr id="4098" name="Rectangle 2"/>
          <p:cNvSpPr>
            <a:spLocks noGrp="1" noChangeArrowheads="1"/>
          </p:cNvSpPr>
          <p:nvPr>
            <p:ph type="title"/>
          </p:nvPr>
        </p:nvSpPr>
        <p:spPr bwMode="auto">
          <a:xfrm>
            <a:off x="250825" y="44450"/>
            <a:ext cx="7535863" cy="720725"/>
          </a:xfrm>
          <a:prstGeom prst="rect">
            <a:avLst/>
          </a:prstGeom>
          <a:noFill/>
          <a:ln w="9525">
            <a:noFill/>
            <a:miter lim="800000"/>
            <a:headEnd/>
            <a:tailEnd/>
          </a:ln>
        </p:spPr>
        <p:txBody>
          <a:bodyPr vert="horz" wrap="square" lIns="90000" tIns="0" rIns="90000" bIns="0" numCol="1" anchor="b" anchorCtr="0" compatLnSpc="1">
            <a:prstTxWarp prst="textNoShape">
              <a:avLst/>
            </a:prstTxWarp>
          </a:bodyPr>
          <a:lstStyle/>
          <a:p>
            <a:pPr lvl="0"/>
            <a:r>
              <a:rPr lang="en-US" noProof="0" dirty="0" smtClean="0"/>
              <a:t>&lt;Title&gt;</a:t>
            </a:r>
          </a:p>
        </p:txBody>
      </p:sp>
      <p:sp>
        <p:nvSpPr>
          <p:cNvPr id="4099" name="Rectangle 3"/>
          <p:cNvSpPr>
            <a:spLocks noGrp="1" noChangeArrowheads="1"/>
          </p:cNvSpPr>
          <p:nvPr>
            <p:ph type="body" idx="1"/>
          </p:nvPr>
        </p:nvSpPr>
        <p:spPr bwMode="auto">
          <a:xfrm>
            <a:off x="250825" y="981075"/>
            <a:ext cx="8642350" cy="5400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noProof="0" dirty="0" smtClean="0"/>
              <a:t>&lt;Text&gt;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p>
        </p:txBody>
      </p:sp>
      <p:sp>
        <p:nvSpPr>
          <p:cNvPr id="2" name="Rectangle 4"/>
          <p:cNvSpPr>
            <a:spLocks noGrp="1" noChangeArrowheads="1"/>
          </p:cNvSpPr>
          <p:nvPr>
            <p:ph type="dt" sz="half" idx="2"/>
          </p:nvPr>
        </p:nvSpPr>
        <p:spPr bwMode="auto">
          <a:xfrm>
            <a:off x="7037388" y="6570615"/>
            <a:ext cx="1606550" cy="28892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marL="0" marR="0" indent="0" algn="r" defTabSz="914400" rtl="0" eaLnBrk="0" fontAlgn="base" latinLnBrk="0" hangingPunct="0">
              <a:lnSpc>
                <a:spcPct val="100000"/>
              </a:lnSpc>
              <a:spcBef>
                <a:spcPct val="0"/>
              </a:spcBef>
              <a:spcAft>
                <a:spcPct val="0"/>
              </a:spcAft>
              <a:buClrTx/>
              <a:buSzTx/>
              <a:buFontTx/>
              <a:buNone/>
              <a:tabLst/>
              <a:defRPr sz="800" smtClean="0">
                <a:solidFill>
                  <a:schemeClr val="bg1"/>
                </a:solidFill>
                <a:latin typeface="+mn-lt"/>
                <a:cs typeface="+mn-cs"/>
              </a:defRPr>
            </a:lvl1pPr>
          </a:lstStyle>
          <a:p>
            <a:pPr>
              <a:defRPr/>
            </a:pPr>
            <a:r>
              <a:rPr lang="de-DE" smtClean="0"/>
              <a:t>© sebis</a:t>
            </a:r>
            <a:endParaRPr lang="en-US" dirty="0"/>
          </a:p>
        </p:txBody>
      </p:sp>
      <p:sp>
        <p:nvSpPr>
          <p:cNvPr id="1029" name="Rectangle 5"/>
          <p:cNvSpPr>
            <a:spLocks noGrp="1" noChangeArrowheads="1"/>
          </p:cNvSpPr>
          <p:nvPr>
            <p:ph type="ftr" sz="quarter" idx="3"/>
          </p:nvPr>
        </p:nvSpPr>
        <p:spPr bwMode="auto">
          <a:xfrm>
            <a:off x="249677" y="6569075"/>
            <a:ext cx="4321175"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l" eaLnBrk="0" hangingPunct="0">
              <a:defRPr sz="800">
                <a:solidFill>
                  <a:schemeClr val="bg1"/>
                </a:solidFill>
                <a:latin typeface="+mn-lt"/>
                <a:cs typeface="+mn-cs"/>
              </a:defRPr>
            </a:lvl1pPr>
          </a:lstStyle>
          <a:p>
            <a:pPr>
              <a:defRPr/>
            </a:pPr>
            <a:r>
              <a:rPr lang="en-US" smtClean="0"/>
              <a:t>140122  Matthes Slides sebis 2014</a:t>
            </a:r>
            <a:endParaRPr lang="en-US" dirty="0"/>
          </a:p>
        </p:txBody>
      </p:sp>
      <p:sp>
        <p:nvSpPr>
          <p:cNvPr id="1030" name="Rectangle 6"/>
          <p:cNvSpPr>
            <a:spLocks noGrp="1" noChangeArrowheads="1"/>
          </p:cNvSpPr>
          <p:nvPr>
            <p:ph type="sldNum" sz="quarter" idx="4"/>
          </p:nvPr>
        </p:nvSpPr>
        <p:spPr bwMode="auto">
          <a:xfrm>
            <a:off x="8643938" y="6570615"/>
            <a:ext cx="249237" cy="28892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bodyPr>
          <a:lstStyle>
            <a:lvl1pPr algn="r" eaLnBrk="0" hangingPunct="0">
              <a:defRPr sz="800">
                <a:solidFill>
                  <a:schemeClr val="bg1"/>
                </a:solidFill>
                <a:latin typeface="+mn-lt"/>
                <a:cs typeface="+mn-cs"/>
              </a:defRPr>
            </a:lvl1pPr>
          </a:lstStyle>
          <a:p>
            <a:pPr>
              <a:defRPr/>
            </a:pPr>
            <a:fld id="{5E4FF76D-8657-43F1-929B-F6D2FAB2741A}" type="slidenum">
              <a:rPr lang="en-US" smtClean="0"/>
              <a:pPr>
                <a:defRPr/>
              </a:pPr>
              <a:t>‹#›</a:t>
            </a:fld>
            <a:endParaRPr lang="en-US" dirty="0"/>
          </a:p>
        </p:txBody>
      </p:sp>
      <p:pic>
        <p:nvPicPr>
          <p:cNvPr id="15" name="Grafik 14"/>
          <p:cNvPicPr>
            <a:picLocks noChangeAspect="1"/>
          </p:cNvPicPr>
          <p:nvPr/>
        </p:nvPicPr>
        <p:blipFill>
          <a:blip r:embed="rId12" cstate="print">
            <a:clrChange>
              <a:clrFrom>
                <a:srgbClr val="000000"/>
              </a:clrFrom>
              <a:clrTo>
                <a:srgbClr val="000000">
                  <a:alpha val="0"/>
                </a:srgbClr>
              </a:clrTo>
            </a:clrChange>
            <a:duotone>
              <a:schemeClr val="accent4">
                <a:shade val="45000"/>
                <a:satMod val="135000"/>
              </a:schemeClr>
              <a:prstClr val="white"/>
            </a:duotone>
            <a:extLst>
              <a:ext uri="{28A0092B-C50C-407E-A947-70E740481C1C}">
                <a14:useLocalDpi xmlns:a14="http://schemas.microsoft.com/office/drawing/2010/main"/>
              </a:ext>
            </a:extLst>
          </a:blip>
          <a:stretch>
            <a:fillRect/>
          </a:stretch>
        </p:blipFill>
        <p:spPr>
          <a:xfrm>
            <a:off x="8011971" y="436358"/>
            <a:ext cx="881203" cy="282572"/>
          </a:xfrm>
          <a:prstGeom prst="rect">
            <a:avLst/>
          </a:prstGeom>
        </p:spPr>
      </p:pic>
    </p:spTree>
  </p:cSld>
  <p:clrMap bg1="lt1" tx1="dk1" bg2="lt2" tx2="dk2" accent1="accent1" accent2="accent2" accent3="accent3" accent4="accent4" accent5="accent5" accent6="accent6" hlink="hlink" folHlink="folHlink"/>
  <p:sldLayoutIdLst>
    <p:sldLayoutId id="2147483774" r:id="rId1"/>
    <p:sldLayoutId id="2147483765" r:id="rId2"/>
    <p:sldLayoutId id="2147483778" r:id="rId3"/>
    <p:sldLayoutId id="2147483766" r:id="rId4"/>
    <p:sldLayoutId id="2147483767" r:id="rId5"/>
    <p:sldLayoutId id="2147483768" r:id="rId6"/>
    <p:sldLayoutId id="2147483769" r:id="rId7"/>
    <p:sldLayoutId id="2147483771" r:id="rId8"/>
    <p:sldLayoutId id="2147483780" r:id="rId9"/>
    <p:sldLayoutId id="2147483783" r:id="rId10"/>
  </p:sldLayoutIdLst>
  <p:transition xmlns:p14="http://schemas.microsoft.com/office/powerpoint/2010/main"/>
  <p:timing>
    <p:tnLst>
      <p:par>
        <p:cTn xmlns:p14="http://schemas.microsoft.com/office/powerpoint/2010/main" id="1" dur="indefinite" restart="never" nodeType="tmRoot"/>
      </p:par>
    </p:tnLst>
  </p:timing>
  <p:hf hdr="0"/>
  <p:txStyles>
    <p:titleStyle>
      <a:lvl1pPr algn="l" rtl="0" eaLnBrk="1" fontAlgn="base" hangingPunct="1">
        <a:spcBef>
          <a:spcPct val="0"/>
        </a:spcBef>
        <a:spcAft>
          <a:spcPct val="0"/>
        </a:spcAft>
        <a:defRPr sz="2400" b="0" i="0" baseline="0">
          <a:solidFill>
            <a:schemeClr val="bg1"/>
          </a:solidFill>
          <a:latin typeface="+mn-lt"/>
          <a:ea typeface="+mj-ea"/>
          <a:cs typeface="Arial Unicode MS" pitchFamily="34" charset="-128"/>
        </a:defRPr>
      </a:lvl1pPr>
      <a:lvl2pPr algn="l" rtl="0" eaLnBrk="1" fontAlgn="base" hangingPunct="1">
        <a:spcBef>
          <a:spcPct val="0"/>
        </a:spcBef>
        <a:spcAft>
          <a:spcPct val="0"/>
        </a:spcAft>
        <a:defRPr sz="2400" b="1">
          <a:solidFill>
            <a:schemeClr val="tx1"/>
          </a:solidFill>
          <a:latin typeface="Arial" pitchFamily="34" charset="0"/>
          <a:cs typeface="Arial" pitchFamily="34" charset="0"/>
        </a:defRPr>
      </a:lvl2pPr>
      <a:lvl3pPr algn="l" rtl="0" eaLnBrk="1" fontAlgn="base" hangingPunct="1">
        <a:spcBef>
          <a:spcPct val="0"/>
        </a:spcBef>
        <a:spcAft>
          <a:spcPct val="0"/>
        </a:spcAft>
        <a:defRPr sz="2400" b="1">
          <a:solidFill>
            <a:schemeClr val="tx1"/>
          </a:solidFill>
          <a:latin typeface="Arial" pitchFamily="34" charset="0"/>
          <a:cs typeface="Arial" pitchFamily="34" charset="0"/>
        </a:defRPr>
      </a:lvl3pPr>
      <a:lvl4pPr algn="l" rtl="0" eaLnBrk="1" fontAlgn="base" hangingPunct="1">
        <a:spcBef>
          <a:spcPct val="0"/>
        </a:spcBef>
        <a:spcAft>
          <a:spcPct val="0"/>
        </a:spcAft>
        <a:defRPr sz="2400" b="1">
          <a:solidFill>
            <a:schemeClr val="tx1"/>
          </a:solidFill>
          <a:latin typeface="Arial" pitchFamily="34" charset="0"/>
          <a:cs typeface="Arial" pitchFamily="34" charset="0"/>
        </a:defRPr>
      </a:lvl4pPr>
      <a:lvl5pPr algn="l" rtl="0" eaLnBrk="1" fontAlgn="base" hangingPunct="1">
        <a:spcBef>
          <a:spcPct val="0"/>
        </a:spcBef>
        <a:spcAft>
          <a:spcPct val="0"/>
        </a:spcAft>
        <a:defRPr sz="2400" b="1">
          <a:solidFill>
            <a:schemeClr val="tx1"/>
          </a:solidFill>
          <a:latin typeface="Arial" pitchFamily="34" charset="0"/>
          <a:cs typeface="Arial" pitchFamily="34" charset="0"/>
        </a:defRPr>
      </a:lvl5pPr>
      <a:lvl6pPr marL="457200" algn="l" rtl="0" eaLnBrk="1" fontAlgn="base" hangingPunct="1">
        <a:spcBef>
          <a:spcPct val="0"/>
        </a:spcBef>
        <a:spcAft>
          <a:spcPct val="0"/>
        </a:spcAft>
        <a:defRPr sz="2400">
          <a:solidFill>
            <a:schemeClr val="tx1"/>
          </a:solidFill>
          <a:latin typeface="TUM Neue Helvetica 75 Bold" charset="0"/>
        </a:defRPr>
      </a:lvl6pPr>
      <a:lvl7pPr marL="914400" algn="l" rtl="0" eaLnBrk="1" fontAlgn="base" hangingPunct="1">
        <a:spcBef>
          <a:spcPct val="0"/>
        </a:spcBef>
        <a:spcAft>
          <a:spcPct val="0"/>
        </a:spcAft>
        <a:defRPr sz="2400">
          <a:solidFill>
            <a:schemeClr val="tx1"/>
          </a:solidFill>
          <a:latin typeface="TUM Neue Helvetica 75 Bold" charset="0"/>
        </a:defRPr>
      </a:lvl7pPr>
      <a:lvl8pPr marL="1371600" algn="l" rtl="0" eaLnBrk="1" fontAlgn="base" hangingPunct="1">
        <a:spcBef>
          <a:spcPct val="0"/>
        </a:spcBef>
        <a:spcAft>
          <a:spcPct val="0"/>
        </a:spcAft>
        <a:defRPr sz="2400">
          <a:solidFill>
            <a:schemeClr val="tx1"/>
          </a:solidFill>
          <a:latin typeface="TUM Neue Helvetica 75 Bold" charset="0"/>
        </a:defRPr>
      </a:lvl8pPr>
      <a:lvl9pPr marL="1828800" algn="l" rtl="0" eaLnBrk="1" fontAlgn="base" hangingPunct="1">
        <a:spcBef>
          <a:spcPct val="0"/>
        </a:spcBef>
        <a:spcAft>
          <a:spcPct val="0"/>
        </a:spcAft>
        <a:defRPr sz="2400">
          <a:solidFill>
            <a:schemeClr val="tx1"/>
          </a:solidFill>
          <a:latin typeface="TUM Neue Helvetica 75 Bold" charset="0"/>
        </a:defRPr>
      </a:lvl9pPr>
    </p:titleStyle>
    <p:body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1" Type="http://schemas.openxmlformats.org/officeDocument/2006/relationships/slideLayout" Target="../slideLayouts/slideLayout9.xml"/><Relationship Id="rId2"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image" Target="../media/image13.png"/><Relationship Id="rId9" Type="http://schemas.openxmlformats.org/officeDocument/2006/relationships/image" Target="../media/image14.png"/><Relationship Id="rId10" Type="http://schemas.openxmlformats.org/officeDocument/2006/relationships/image" Target="../media/image15.png"/><Relationship Id="rId11" Type="http://schemas.openxmlformats.org/officeDocument/2006/relationships/image" Target="../media/image16.png"/><Relationship Id="rId1" Type="http://schemas.openxmlformats.org/officeDocument/2006/relationships/slideLayout" Target="../slideLayouts/slideLayout9.xml"/><Relationship Id="rId2"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22.png"/><Relationship Id="rId5" Type="http://schemas.openxmlformats.org/officeDocument/2006/relationships/image" Target="../media/image16.png"/><Relationship Id="rId6" Type="http://schemas.openxmlformats.org/officeDocument/2006/relationships/image" Target="../media/image23.png"/><Relationship Id="rId7" Type="http://schemas.openxmlformats.org/officeDocument/2006/relationships/image" Target="../media/image13.png"/><Relationship Id="rId8" Type="http://schemas.openxmlformats.org/officeDocument/2006/relationships/image" Target="../media/image24.png"/><Relationship Id="rId9" Type="http://schemas.openxmlformats.org/officeDocument/2006/relationships/image" Target="../media/image15.png"/><Relationship Id="rId1" Type="http://schemas.openxmlformats.org/officeDocument/2006/relationships/slideLayout" Target="../slideLayouts/slideLayout9.xml"/><Relationship Id="rId2" Type="http://schemas.openxmlformats.org/officeDocument/2006/relationships/image" Target="../media/image2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8" Type="http://schemas.openxmlformats.org/officeDocument/2006/relationships/image" Target="../media/image13.png"/><Relationship Id="rId9" Type="http://schemas.openxmlformats.org/officeDocument/2006/relationships/image" Target="../media/image14.png"/><Relationship Id="rId10" Type="http://schemas.openxmlformats.org/officeDocument/2006/relationships/image" Target="../media/image15.png"/><Relationship Id="rId11" Type="http://schemas.openxmlformats.org/officeDocument/2006/relationships/image" Target="../media/image16.png"/><Relationship Id="rId1" Type="http://schemas.openxmlformats.org/officeDocument/2006/relationships/slideLayout" Target="../slideLayouts/slideLayout9.xml"/><Relationship Id="rId2" Type="http://schemas.openxmlformats.org/officeDocument/2006/relationships/notesSlide" Target="../notesSlides/notesSlide14.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3.png"/><Relationship Id="rId5" Type="http://schemas.openxmlformats.org/officeDocument/2006/relationships/image" Target="../media/image15.png"/><Relationship Id="rId1" Type="http://schemas.openxmlformats.org/officeDocument/2006/relationships/slideLayout" Target="../slideLayouts/slideLayout9.xml"/><Relationship Id="rId2" Type="http://schemas.openxmlformats.org/officeDocument/2006/relationships/notesSlide" Target="../notesSlides/notesSlide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9.xml"/><Relationship Id="rId2" Type="http://schemas.openxmlformats.org/officeDocument/2006/relationships/notesSlide" Target="../notesSlides/notesSlide17.xml"/></Relationships>
</file>

<file path=ppt/slides/_rels/slide21.xml.rels><?xml version="1.0" encoding="UTF-8" standalone="yes"?>
<Relationships xmlns="http://schemas.openxmlformats.org/package/2006/relationships"><Relationship Id="rId3" Type="http://schemas.openxmlformats.org/officeDocument/2006/relationships/hyperlink" Target="http://alronz.github.io/Factors-Influencing-NoSQL-Adoption/" TargetMode="External"/><Relationship Id="rId4" Type="http://schemas.openxmlformats.org/officeDocument/2006/relationships/image" Target="../media/image25.png"/><Relationship Id="rId1" Type="http://schemas.openxmlformats.org/officeDocument/2006/relationships/slideLayout" Target="../slideLayouts/slideLayout9.xml"/><Relationship Id="rId2" Type="http://schemas.openxmlformats.org/officeDocument/2006/relationships/notesSlide" Target="../notesSlides/notesSlide1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 Id="rId3" Type="http://schemas.openxmlformats.org/officeDocument/2006/relationships/image" Target="../media/image2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0.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8.jp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11.jpg"/><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9.xml"/><Relationship Id="rId2" Type="http://schemas.openxmlformats.org/officeDocument/2006/relationships/notesSlide" Target="../notesSlides/notesSlide23.xml"/></Relationships>
</file>

<file path=ppt/slides/_rels/slide31.xml.rels><?xml version="1.0" encoding="UTF-8" standalone="yes"?>
<Relationships xmlns="http://schemas.openxmlformats.org/package/2006/relationships"><Relationship Id="rId3" Type="http://schemas.openxmlformats.org/officeDocument/2006/relationships/diagramData" Target="../diagrams/data6.xml"/><Relationship Id="rId4" Type="http://schemas.openxmlformats.org/officeDocument/2006/relationships/diagramLayout" Target="../diagrams/layout6.xml"/><Relationship Id="rId5" Type="http://schemas.openxmlformats.org/officeDocument/2006/relationships/diagramQuickStyle" Target="../diagrams/quickStyle6.xml"/><Relationship Id="rId6" Type="http://schemas.openxmlformats.org/officeDocument/2006/relationships/diagramColors" Target="../diagrams/colors6.xml"/><Relationship Id="rId7" Type="http://schemas.microsoft.com/office/2007/relationships/diagramDrawing" Target="../diagrams/drawing6.xml"/><Relationship Id="rId1" Type="http://schemas.openxmlformats.org/officeDocument/2006/relationships/slideLayout" Target="../slideLayouts/slideLayout9.xml"/><Relationship Id="rId2" Type="http://schemas.openxmlformats.org/officeDocument/2006/relationships/notesSlide" Target="../notesSlides/notesSlide24.xml"/></Relationships>
</file>

<file path=ppt/slides/_rels/slide32.xml.rels><?xml version="1.0" encoding="UTF-8" standalone="yes"?>
<Relationships xmlns="http://schemas.openxmlformats.org/package/2006/relationships"><Relationship Id="rId3" Type="http://schemas.openxmlformats.org/officeDocument/2006/relationships/diagramData" Target="../diagrams/data7.xml"/><Relationship Id="rId4" Type="http://schemas.openxmlformats.org/officeDocument/2006/relationships/diagramLayout" Target="../diagrams/layout7.xml"/><Relationship Id="rId5" Type="http://schemas.openxmlformats.org/officeDocument/2006/relationships/diagramQuickStyle" Target="../diagrams/quickStyle7.xml"/><Relationship Id="rId6" Type="http://schemas.openxmlformats.org/officeDocument/2006/relationships/diagramColors" Target="../diagrams/colors7.xml"/><Relationship Id="rId7" Type="http://schemas.microsoft.com/office/2007/relationships/diagramDrawing" Target="../diagrams/drawing7.xml"/><Relationship Id="rId8" Type="http://schemas.openxmlformats.org/officeDocument/2006/relationships/image" Target="../media/image14.png"/><Relationship Id="rId1" Type="http://schemas.openxmlformats.org/officeDocument/2006/relationships/slideLayout" Target="../slideLayouts/slideLayout9.xml"/><Relationship Id="rId2" Type="http://schemas.openxmlformats.org/officeDocument/2006/relationships/notesSlide" Target="../notesSlides/notesSlide25.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27.png"/><Relationship Id="rId5" Type="http://schemas.openxmlformats.org/officeDocument/2006/relationships/image" Target="../media/image13.png"/><Relationship Id="rId6" Type="http://schemas.openxmlformats.org/officeDocument/2006/relationships/image" Target="../media/image28.png"/><Relationship Id="rId7" Type="http://schemas.openxmlformats.org/officeDocument/2006/relationships/image" Target="../media/image29.png"/><Relationship Id="rId8" Type="http://schemas.openxmlformats.org/officeDocument/2006/relationships/image" Target="../media/image30.png"/><Relationship Id="rId1" Type="http://schemas.openxmlformats.org/officeDocument/2006/relationships/slideLayout" Target="../slideLayouts/slideLayout9.xml"/><Relationship Id="rId2" Type="http://schemas.openxmlformats.org/officeDocument/2006/relationships/notesSlide" Target="../notesSlides/notesSlide2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4.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3.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image" Target="../media/image22.pn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png"/><Relationship Id="rId7" Type="http://schemas.openxmlformats.org/officeDocument/2006/relationships/image" Target="../media/image16.png"/><Relationship Id="rId1" Type="http://schemas.openxmlformats.org/officeDocument/2006/relationships/slideLayout" Target="../slideLayouts/slideLayout9.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9.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 Id="rId3"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en-US" sz="2700" dirty="0" smtClean="0">
                <a:latin typeface="Calibri" panose="020F0502020204030204" pitchFamily="34" charset="0"/>
                <a:ea typeface="Calibri" panose="020F0502020204030204" pitchFamily="34" charset="0"/>
                <a:cs typeface="Times New Roman" panose="02020603050405020304" pitchFamily="18" charset="0"/>
              </a:rPr>
              <a:t>Factors influencing the database selection for B2C web applications.</a:t>
            </a:r>
            <a:r>
              <a:rPr lang="en-US" dirty="0" smtClean="0"/>
              <a:t/>
            </a:r>
            <a:br>
              <a:rPr lang="en-US" dirty="0" smtClean="0"/>
            </a:br>
            <a:r>
              <a:rPr lang="en-US" sz="1800" b="0" dirty="0" smtClean="0">
                <a:solidFill>
                  <a:schemeClr val="tx1"/>
                </a:solidFill>
                <a:latin typeface="+mn-lt"/>
                <a:ea typeface="+mn-ea"/>
                <a:cs typeface="Arial Unicode MS" pitchFamily="34" charset="-128"/>
              </a:rPr>
              <a:t>Master Thesis Final Presentation</a:t>
            </a:r>
            <a:endParaRPr lang="en-US" sz="1800" b="0" dirty="0">
              <a:solidFill>
                <a:schemeClr val="tx1"/>
              </a:solidFill>
              <a:latin typeface="+mn-lt"/>
              <a:ea typeface="+mn-ea"/>
              <a:cs typeface="Arial Unicode MS" pitchFamily="34" charset="-128"/>
            </a:endParaRPr>
          </a:p>
        </p:txBody>
      </p:sp>
      <p:sp>
        <p:nvSpPr>
          <p:cNvPr id="3" name="Textplatzhalter 2"/>
          <p:cNvSpPr>
            <a:spLocks noGrp="1"/>
          </p:cNvSpPr>
          <p:nvPr>
            <p:ph type="body" sz="quarter" idx="10"/>
          </p:nvPr>
        </p:nvSpPr>
        <p:spPr/>
        <p:txBody>
          <a:bodyPr/>
          <a:lstStyle/>
          <a:p>
            <a:r>
              <a:rPr lang="en-US" dirty="0" smtClean="0"/>
              <a:t>Al-Saeedi, Bilal | 18.04.2016</a:t>
            </a:r>
            <a:endParaRPr lang="en-US" dirty="0"/>
          </a:p>
        </p:txBody>
      </p:sp>
    </p:spTree>
    <p:extLst>
      <p:ext uri="{BB962C8B-B14F-4D97-AF65-F5344CB8AC3E}">
        <p14:creationId xmlns:p14="http://schemas.microsoft.com/office/powerpoint/2010/main" val="16805248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a:xfrm>
            <a:off x="228600" y="0"/>
            <a:ext cx="7535863" cy="720725"/>
          </a:xfrm>
        </p:spPr>
        <p:txBody>
          <a:bodyPr/>
          <a:lstStyle/>
          <a:p>
            <a:r>
              <a:rPr lang="en-US" dirty="0">
                <a:ea typeface="ＭＳ Ｐゴシック" pitchFamily="34" charset="-128"/>
              </a:rPr>
              <a:t>Analysis – </a:t>
            </a:r>
            <a:r>
              <a:rPr lang="en-US" dirty="0" smtClean="0">
                <a:ea typeface="ＭＳ Ｐゴシック" pitchFamily="34" charset="-128"/>
              </a:rPr>
              <a:t>Chosen Queries</a:t>
            </a:r>
          </a:p>
        </p:txBody>
      </p:sp>
      <p:sp>
        <p:nvSpPr>
          <p:cNvPr id="1511"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1512" name="Fußzeilenplatzhalter 4"/>
          <p:cNvSpPr>
            <a:spLocks noGrp="1"/>
          </p:cNvSpPr>
          <p:nvPr>
            <p:ph type="ftr" sz="quarter" idx="4294967295"/>
          </p:nvPr>
        </p:nvSpPr>
        <p:spPr>
          <a:xfrm>
            <a:off x="249677" y="6622950"/>
            <a:ext cx="4321175" cy="288925"/>
          </a:xfrm>
          <a:prstGeom prst="rect">
            <a:avLst/>
          </a:prstGeom>
        </p:spPr>
        <p:txBody>
          <a:bodyPr/>
          <a:lstStyle/>
          <a:p>
            <a:pPr>
              <a:defRPr/>
            </a:pPr>
            <a:r>
              <a:rPr lang="en-US" sz="800" dirty="0" smtClean="0">
                <a:solidFill>
                  <a:schemeClr val="bg1"/>
                </a:solidFill>
              </a:rPr>
              <a:t>140122  </a:t>
            </a:r>
            <a:r>
              <a:rPr lang="en-US" sz="800" dirty="0" err="1" smtClean="0">
                <a:solidFill>
                  <a:schemeClr val="bg1"/>
                </a:solidFill>
              </a:rPr>
              <a:t>Matthes</a:t>
            </a:r>
            <a:r>
              <a:rPr lang="en-US" sz="800" dirty="0" smtClean="0">
                <a:solidFill>
                  <a:schemeClr val="bg1"/>
                </a:solidFill>
              </a:rPr>
              <a:t> Slides </a:t>
            </a:r>
            <a:r>
              <a:rPr lang="en-US" sz="800" dirty="0" err="1" smtClean="0">
                <a:solidFill>
                  <a:schemeClr val="bg1"/>
                </a:solidFill>
              </a:rPr>
              <a:t>sebis</a:t>
            </a:r>
            <a:r>
              <a:rPr lang="en-US" sz="800" dirty="0" smtClean="0">
                <a:solidFill>
                  <a:schemeClr val="bg1"/>
                </a:solidFill>
              </a:rPr>
              <a:t> 2014</a:t>
            </a:r>
            <a:endParaRPr lang="de-DE" sz="800" dirty="0">
              <a:solidFill>
                <a:schemeClr val="bg1"/>
              </a:solidFill>
            </a:endParaRPr>
          </a:p>
        </p:txBody>
      </p:sp>
      <p:sp>
        <p:nvSpPr>
          <p:cNvPr id="1514" name="Foliennummernplatzhalter 5"/>
          <p:cNvSpPr txBox="1">
            <a:spLocks/>
          </p:cNvSpPr>
          <p:nvPr/>
        </p:nvSpPr>
        <p:spPr>
          <a:xfrm>
            <a:off x="8643938" y="6624490"/>
            <a:ext cx="249237" cy="288925"/>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a:solidFill>
                  <a:schemeClr val="bg1"/>
                </a:solidFill>
              </a:rPr>
              <a:t>3</a:t>
            </a:r>
          </a:p>
        </p:txBody>
      </p:sp>
      <p:sp>
        <p:nvSpPr>
          <p:cNvPr id="3" name="TextBox 2"/>
          <p:cNvSpPr txBox="1"/>
          <p:nvPr/>
        </p:nvSpPr>
        <p:spPr>
          <a:xfrm>
            <a:off x="2133600" y="1143000"/>
            <a:ext cx="3802017"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Order Priority Checking Query (Q4)</a:t>
            </a:r>
            <a:endParaRPr lang="en-US" dirty="0" smtClean="0">
              <a:latin typeface="Arial" pitchFamily="34" charset="0"/>
            </a:endParaRPr>
          </a:p>
        </p:txBody>
      </p:sp>
      <p:pic>
        <p:nvPicPr>
          <p:cNvPr id="4" name="Picture 3" descr="Q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0" y="1600200"/>
            <a:ext cx="5981700" cy="4483100"/>
          </a:xfrm>
          <a:prstGeom prst="rect">
            <a:avLst/>
          </a:prstGeom>
        </p:spPr>
      </p:pic>
    </p:spTree>
    <p:extLst>
      <p:ext uri="{BB962C8B-B14F-4D97-AF65-F5344CB8AC3E}">
        <p14:creationId xmlns:p14="http://schemas.microsoft.com/office/powerpoint/2010/main" val="114209905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34" charset="-128"/>
              </a:rPr>
              <a:t>Analysis – </a:t>
            </a:r>
            <a:r>
              <a:rPr lang="en-US" dirty="0" smtClean="0">
                <a:ea typeface="ＭＳ Ｐゴシック" pitchFamily="34" charset="-128"/>
              </a:rPr>
              <a:t>Synthesis</a:t>
            </a:r>
            <a:endParaRPr lang="en-US" dirty="0"/>
          </a:p>
        </p:txBody>
      </p:sp>
      <p:sp>
        <p:nvSpPr>
          <p:cNvPr id="4" name="Footer Placeholder 3"/>
          <p:cNvSpPr>
            <a:spLocks noGrp="1"/>
          </p:cNvSpPr>
          <p:nvPr>
            <p:ph type="ftr" sz="quarter" idx="3"/>
          </p:nvPr>
        </p:nvSpPr>
        <p:spPr/>
        <p:txBody>
          <a:bodyPr/>
          <a:lstStyle/>
          <a:p>
            <a:r>
              <a:rPr lang="de-DE" smtClean="0"/>
              <a:t>Copyright 2013 FUJITSU</a:t>
            </a:r>
            <a:endParaRPr lang="de-DE" dirty="0"/>
          </a:p>
        </p:txBody>
      </p:sp>
      <p:sp>
        <p:nvSpPr>
          <p:cNvPr id="5" name="Rounded Rectangle 4"/>
          <p:cNvSpPr/>
          <p:nvPr/>
        </p:nvSpPr>
        <p:spPr bwMode="auto">
          <a:xfrm>
            <a:off x="2438400" y="1981200"/>
            <a:ext cx="1905000" cy="838200"/>
          </a:xfrm>
          <a:prstGeom prst="roundRect">
            <a:avLst/>
          </a:prstGeom>
          <a:solidFill>
            <a:srgbClr val="EEECE1"/>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solidFill>
                  <a:schemeClr val="tx1"/>
                </a:solidFill>
                <a:latin typeface="Arial" pitchFamily="34" charset="0"/>
                <a:cs typeface="Arial" pitchFamily="34" charset="0"/>
              </a:rPr>
              <a:t>TPC-H Queries</a:t>
            </a:r>
            <a:endParaRPr lang="en-US" sz="1400" dirty="0" smtClean="0">
              <a:solidFill>
                <a:schemeClr val="tx1"/>
              </a:solidFill>
              <a:latin typeface="Arial" pitchFamily="34" charset="0"/>
              <a:cs typeface="Arial" pitchFamily="34" charset="0"/>
            </a:endParaRPr>
          </a:p>
        </p:txBody>
      </p:sp>
      <p:sp>
        <p:nvSpPr>
          <p:cNvPr id="6" name="Rounded Rectangle 5"/>
          <p:cNvSpPr/>
          <p:nvPr/>
        </p:nvSpPr>
        <p:spPr bwMode="auto">
          <a:xfrm>
            <a:off x="4953000" y="1981200"/>
            <a:ext cx="1905000" cy="838200"/>
          </a:xfrm>
          <a:prstGeom prst="roundRect">
            <a:avLst/>
          </a:prstGeom>
          <a:solidFill>
            <a:srgbClr val="EEECE1"/>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solidFill>
                  <a:schemeClr val="tx1"/>
                </a:solidFill>
                <a:latin typeface="Arial" pitchFamily="34" charset="0"/>
                <a:cs typeface="Arial" pitchFamily="34" charset="0"/>
              </a:rPr>
              <a:t>TPC-H Data Model</a:t>
            </a:r>
            <a:endParaRPr lang="en-US" sz="1400" dirty="0" smtClean="0">
              <a:solidFill>
                <a:schemeClr val="tx1"/>
              </a:solidFill>
              <a:latin typeface="Arial" pitchFamily="34" charset="0"/>
              <a:cs typeface="Arial" pitchFamily="34" charset="0"/>
            </a:endParaRPr>
          </a:p>
        </p:txBody>
      </p:sp>
      <p:sp>
        <p:nvSpPr>
          <p:cNvPr id="7" name="Rounded Rectangle 6"/>
          <p:cNvSpPr/>
          <p:nvPr/>
        </p:nvSpPr>
        <p:spPr bwMode="auto">
          <a:xfrm>
            <a:off x="2819400" y="3505200"/>
            <a:ext cx="4114800" cy="838200"/>
          </a:xfrm>
          <a:prstGeom prst="roundRect">
            <a:avLst/>
          </a:prstGeom>
          <a:solidFill>
            <a:srgbClr val="EEECE1"/>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sz="1400" dirty="0" smtClean="0">
              <a:solidFill>
                <a:schemeClr val="tx1"/>
              </a:solidFill>
              <a:latin typeface="Arial" pitchFamily="34" charset="0"/>
              <a:cs typeface="Arial" pitchFamily="34" charset="0"/>
            </a:endParaRPr>
          </a:p>
        </p:txBody>
      </p:sp>
      <p:sp>
        <p:nvSpPr>
          <p:cNvPr id="8" name="Rounded Rectangle 7"/>
          <p:cNvSpPr/>
          <p:nvPr/>
        </p:nvSpPr>
        <p:spPr bwMode="auto">
          <a:xfrm>
            <a:off x="3810000" y="4876800"/>
            <a:ext cx="1905000" cy="838200"/>
          </a:xfrm>
          <a:prstGeom prst="roundRect">
            <a:avLst/>
          </a:prstGeom>
          <a:solidFill>
            <a:srgbClr val="EEECE1"/>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solidFill>
                  <a:schemeClr val="tx1"/>
                </a:solidFill>
                <a:latin typeface="Arial" pitchFamily="34" charset="0"/>
                <a:cs typeface="Arial" pitchFamily="34" charset="0"/>
              </a:rPr>
              <a:t>Results</a:t>
            </a:r>
            <a:endParaRPr lang="en-US" sz="1400" dirty="0" smtClean="0">
              <a:solidFill>
                <a:schemeClr val="tx1"/>
              </a:solidFill>
              <a:latin typeface="Arial" pitchFamily="34" charset="0"/>
              <a:cs typeface="Arial" pitchFamily="34" charset="0"/>
            </a:endParaRPr>
          </a:p>
        </p:txBody>
      </p:sp>
      <p:sp>
        <p:nvSpPr>
          <p:cNvPr id="10" name="TextBox 9"/>
          <p:cNvSpPr txBox="1"/>
          <p:nvPr/>
        </p:nvSpPr>
        <p:spPr>
          <a:xfrm>
            <a:off x="3810000" y="3505200"/>
            <a:ext cx="2314568"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atin typeface="Arial" pitchFamily="34" charset="0"/>
              </a:rPr>
              <a:t>Java Implementation</a:t>
            </a:r>
            <a:endParaRPr lang="en-US" dirty="0" smtClean="0">
              <a:latin typeface="Arial" pitchFamily="34" charset="0"/>
            </a:endParaRPr>
          </a:p>
        </p:txBody>
      </p:sp>
      <p:pic>
        <p:nvPicPr>
          <p:cNvPr id="11" name="Picture 10" descr="2000px-Cassandra_logo.sv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62400" y="3962400"/>
            <a:ext cx="515429" cy="345595"/>
          </a:xfrm>
          <a:prstGeom prst="rect">
            <a:avLst/>
          </a:prstGeom>
        </p:spPr>
      </p:pic>
      <p:pic>
        <p:nvPicPr>
          <p:cNvPr id="12" name="Picture 11" descr="redis.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715000" y="4038600"/>
            <a:ext cx="685413" cy="228600"/>
          </a:xfrm>
          <a:prstGeom prst="rect">
            <a:avLst/>
          </a:prstGeom>
        </p:spPr>
      </p:pic>
      <p:pic>
        <p:nvPicPr>
          <p:cNvPr id="13" name="Picture 12" descr="mongodb.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6800" y="3886200"/>
            <a:ext cx="455752" cy="534102"/>
          </a:xfrm>
          <a:prstGeom prst="rect">
            <a:avLst/>
          </a:prstGeom>
        </p:spPr>
      </p:pic>
      <p:pic>
        <p:nvPicPr>
          <p:cNvPr id="14" name="Picture 13" descr="neo4j_notag_whitebg.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24200" y="3962400"/>
            <a:ext cx="640791" cy="345595"/>
          </a:xfrm>
          <a:prstGeom prst="rect">
            <a:avLst/>
          </a:prstGeom>
        </p:spPr>
      </p:pic>
      <p:cxnSp>
        <p:nvCxnSpPr>
          <p:cNvPr id="18" name="Curved Connector 17"/>
          <p:cNvCxnSpPr>
            <a:stCxn id="6" idx="2"/>
            <a:endCxn id="10" idx="0"/>
          </p:cNvCxnSpPr>
          <p:nvPr/>
        </p:nvCxnSpPr>
        <p:spPr bwMode="auto">
          <a:xfrm rot="5400000">
            <a:off x="5093492" y="2693192"/>
            <a:ext cx="685800" cy="938216"/>
          </a:xfrm>
          <a:prstGeom prst="curvedConnector3">
            <a:avLst/>
          </a:prstGeom>
          <a:ln>
            <a:headEnd type="none" w="med" len="med"/>
            <a:tailEnd type="arrow"/>
          </a:ln>
        </p:spPr>
        <p:style>
          <a:lnRef idx="3">
            <a:schemeClr val="dk1"/>
          </a:lnRef>
          <a:fillRef idx="0">
            <a:schemeClr val="dk1"/>
          </a:fillRef>
          <a:effectRef idx="2">
            <a:schemeClr val="dk1"/>
          </a:effectRef>
          <a:fontRef idx="minor">
            <a:schemeClr val="tx1"/>
          </a:fontRef>
        </p:style>
      </p:cxnSp>
      <p:cxnSp>
        <p:nvCxnSpPr>
          <p:cNvPr id="20" name="Curved Connector 19"/>
          <p:cNvCxnSpPr>
            <a:stCxn id="5" idx="2"/>
            <a:endCxn id="7" idx="0"/>
          </p:cNvCxnSpPr>
          <p:nvPr/>
        </p:nvCxnSpPr>
        <p:spPr bwMode="auto">
          <a:xfrm rot="16200000" flipH="1">
            <a:off x="3790950" y="2419350"/>
            <a:ext cx="685800" cy="1485900"/>
          </a:xfrm>
          <a:prstGeom prst="curvedConnector3">
            <a:avLst/>
          </a:prstGeom>
          <a:ln>
            <a:headEnd type="none" w="med" len="med"/>
            <a:tailEnd type="arrow"/>
          </a:ln>
        </p:spPr>
        <p:style>
          <a:lnRef idx="3">
            <a:schemeClr val="dk1"/>
          </a:lnRef>
          <a:fillRef idx="0">
            <a:schemeClr val="dk1"/>
          </a:fillRef>
          <a:effectRef idx="2">
            <a:schemeClr val="dk1"/>
          </a:effectRef>
          <a:fontRef idx="minor">
            <a:schemeClr val="tx1"/>
          </a:fontRef>
        </p:style>
      </p:cxnSp>
      <p:cxnSp>
        <p:nvCxnSpPr>
          <p:cNvPr id="30" name="Straight Arrow Connector 29"/>
          <p:cNvCxnSpPr>
            <a:endCxn id="8" idx="0"/>
          </p:cNvCxnSpPr>
          <p:nvPr/>
        </p:nvCxnSpPr>
        <p:spPr bwMode="auto">
          <a:xfrm>
            <a:off x="4724400" y="4343400"/>
            <a:ext cx="38100" cy="533400"/>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1792463339"/>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r>
              <a:rPr lang="en-US" b="1" dirty="0"/>
              <a:t>Results </a:t>
            </a:r>
            <a:r>
              <a:rPr lang="en-US" b="1" dirty="0" smtClean="0"/>
              <a:t>–Basics </a:t>
            </a:r>
            <a:r>
              <a:rPr lang="en-US" b="1" dirty="0" smtClean="0"/>
              <a:t>Comparison</a:t>
            </a:r>
            <a:endParaRPr lang="en-US" dirty="0" smtClean="0">
              <a:ea typeface="ＭＳ Ｐゴシック" pitchFamily="34" charset="-128"/>
            </a:endParaRPr>
          </a:p>
        </p:txBody>
      </p:sp>
      <p:sp>
        <p:nvSpPr>
          <p:cNvPr id="1511"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1512" name="Fußzeilenplatzhalter 4"/>
          <p:cNvSpPr>
            <a:spLocks noGrp="1"/>
          </p:cNvSpPr>
          <p:nvPr>
            <p:ph type="ftr" sz="quarter" idx="4294967295"/>
          </p:nvPr>
        </p:nvSpPr>
        <p:spPr>
          <a:xfrm>
            <a:off x="249677" y="6622950"/>
            <a:ext cx="4321175" cy="288925"/>
          </a:xfrm>
          <a:prstGeom prst="rect">
            <a:avLst/>
          </a:prstGeom>
        </p:spPr>
        <p:txBody>
          <a:bodyPr/>
          <a:lstStyle/>
          <a:p>
            <a:pPr>
              <a:defRPr/>
            </a:pPr>
            <a:r>
              <a:rPr lang="en-US" sz="800" dirty="0" smtClean="0">
                <a:solidFill>
                  <a:schemeClr val="bg1"/>
                </a:solidFill>
              </a:rPr>
              <a:t>140122  </a:t>
            </a:r>
            <a:r>
              <a:rPr lang="en-US" sz="800" dirty="0" err="1" smtClean="0">
                <a:solidFill>
                  <a:schemeClr val="bg1"/>
                </a:solidFill>
              </a:rPr>
              <a:t>Matthes</a:t>
            </a:r>
            <a:r>
              <a:rPr lang="en-US" sz="800" dirty="0" smtClean="0">
                <a:solidFill>
                  <a:schemeClr val="bg1"/>
                </a:solidFill>
              </a:rPr>
              <a:t> Slides </a:t>
            </a:r>
            <a:r>
              <a:rPr lang="en-US" sz="800" dirty="0" err="1" smtClean="0">
                <a:solidFill>
                  <a:schemeClr val="bg1"/>
                </a:solidFill>
              </a:rPr>
              <a:t>sebis</a:t>
            </a:r>
            <a:r>
              <a:rPr lang="en-US" sz="800" dirty="0" smtClean="0">
                <a:solidFill>
                  <a:schemeClr val="bg1"/>
                </a:solidFill>
              </a:rPr>
              <a:t> 2014</a:t>
            </a:r>
            <a:endParaRPr lang="de-DE" sz="800" dirty="0">
              <a:solidFill>
                <a:schemeClr val="bg1"/>
              </a:solidFill>
            </a:endParaRPr>
          </a:p>
        </p:txBody>
      </p:sp>
      <p:sp>
        <p:nvSpPr>
          <p:cNvPr id="1514" name="Foliennummernplatzhalter 5"/>
          <p:cNvSpPr txBox="1">
            <a:spLocks/>
          </p:cNvSpPr>
          <p:nvPr/>
        </p:nvSpPr>
        <p:spPr>
          <a:xfrm>
            <a:off x="8643938" y="6624490"/>
            <a:ext cx="249237" cy="288925"/>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a:solidFill>
                  <a:schemeClr val="bg1"/>
                </a:solidFill>
              </a:rPr>
              <a:t>3</a:t>
            </a:r>
          </a:p>
        </p:txBody>
      </p:sp>
      <p:graphicFrame>
        <p:nvGraphicFramePr>
          <p:cNvPr id="5" name="Table 4"/>
          <p:cNvGraphicFramePr>
            <a:graphicFrameLocks noGrp="1"/>
          </p:cNvGraphicFramePr>
          <p:nvPr>
            <p:extLst>
              <p:ext uri="{D42A27DB-BD31-4B8C-83A1-F6EECF244321}">
                <p14:modId xmlns:p14="http://schemas.microsoft.com/office/powerpoint/2010/main" val="1964444845"/>
              </p:ext>
            </p:extLst>
          </p:nvPr>
        </p:nvGraphicFramePr>
        <p:xfrm>
          <a:off x="457200" y="1371600"/>
          <a:ext cx="8382000" cy="2476349"/>
        </p:xfrm>
        <a:graphic>
          <a:graphicData uri="http://schemas.openxmlformats.org/drawingml/2006/table">
            <a:tbl>
              <a:tblPr firstRow="1" bandRow="1">
                <a:tableStyleId>{22838BEF-8BB2-4498-84A7-C5851F593DF1}</a:tableStyleId>
              </a:tblPr>
              <a:tblGrid>
                <a:gridCol w="1676400"/>
                <a:gridCol w="1676400"/>
                <a:gridCol w="1676400"/>
                <a:gridCol w="1676400"/>
                <a:gridCol w="1676400"/>
              </a:tblGrid>
              <a:tr h="413570">
                <a:tc>
                  <a:txBody>
                    <a:bodyPr/>
                    <a:lstStyle/>
                    <a:p>
                      <a:pPr algn="ctr"/>
                      <a:endParaRPr lang="en-US" sz="1000" dirty="0"/>
                    </a:p>
                  </a:txBody>
                  <a:tcPr anchor="ctr"/>
                </a:tc>
                <a:tc>
                  <a:txBody>
                    <a:bodyPr/>
                    <a:lstStyle/>
                    <a:p>
                      <a:pPr algn="ctr"/>
                      <a:r>
                        <a:rPr lang="en-US" sz="1000" dirty="0" err="1" smtClean="0"/>
                        <a:t>Redis</a:t>
                      </a:r>
                      <a:endParaRPr lang="en-US" sz="1000" dirty="0"/>
                    </a:p>
                  </a:txBody>
                  <a:tcPr anchor="ctr"/>
                </a:tc>
                <a:tc>
                  <a:txBody>
                    <a:bodyPr/>
                    <a:lstStyle/>
                    <a:p>
                      <a:pPr algn="ctr"/>
                      <a:r>
                        <a:rPr lang="en-US" sz="1000" dirty="0" err="1" smtClean="0"/>
                        <a:t>MongoDB</a:t>
                      </a:r>
                      <a:endParaRPr lang="en-US" sz="1000" dirty="0"/>
                    </a:p>
                  </a:txBody>
                  <a:tcPr anchor="ctr"/>
                </a:tc>
                <a:tc>
                  <a:txBody>
                    <a:bodyPr/>
                    <a:lstStyle/>
                    <a:p>
                      <a:pPr algn="ctr"/>
                      <a:r>
                        <a:rPr lang="en-US" sz="1000" dirty="0" smtClean="0"/>
                        <a:t>Cassandra</a:t>
                      </a:r>
                      <a:endParaRPr lang="en-US" sz="1000" dirty="0"/>
                    </a:p>
                  </a:txBody>
                  <a:tcPr anchor="ctr"/>
                </a:tc>
                <a:tc>
                  <a:txBody>
                    <a:bodyPr/>
                    <a:lstStyle/>
                    <a:p>
                      <a:pPr algn="ctr"/>
                      <a:r>
                        <a:rPr lang="en-US" sz="1000" dirty="0" smtClean="0"/>
                        <a:t>Neo4j</a:t>
                      </a:r>
                      <a:endParaRPr lang="en-US" sz="1000" dirty="0"/>
                    </a:p>
                  </a:txBody>
                  <a:tcPr anchor="ctr"/>
                </a:tc>
              </a:tr>
              <a:tr h="133903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smtClean="0"/>
                        <a:t>Underlying Structure</a:t>
                      </a:r>
                    </a:p>
                    <a:p>
                      <a:pPr algn="ctr"/>
                      <a:endParaRPr lang="en-US" sz="1000" dirty="0"/>
                    </a:p>
                  </a:txBody>
                  <a:tcPr anchor="ctr"/>
                </a:tc>
                <a:tc>
                  <a:txBody>
                    <a:bodyPr/>
                    <a:lstStyle/>
                    <a:p>
                      <a:pPr marL="171450" indent="-171450" algn="l">
                        <a:buFont typeface="Arial"/>
                        <a:buChar char="•"/>
                      </a:pPr>
                      <a:r>
                        <a:rPr lang="en-US" sz="1000" dirty="0" smtClean="0"/>
                        <a:t>Strings, lists, hashes, sets and sorted sets. </a:t>
                      </a:r>
                      <a:endParaRPr lang="en-US" sz="1000" dirty="0"/>
                    </a:p>
                  </a:txBody>
                  <a:tcPr anchor="ctr"/>
                </a:tc>
                <a:tc>
                  <a:txBody>
                    <a:bodyPr/>
                    <a:lstStyle/>
                    <a:p>
                      <a:pPr marL="171450" indent="-171450" algn="l">
                        <a:buFont typeface="Arial"/>
                        <a:buChar char="•"/>
                      </a:pPr>
                      <a:r>
                        <a:rPr lang="en-US" sz="1000" dirty="0" smtClean="0"/>
                        <a:t>BSON documents</a:t>
                      </a:r>
                      <a:r>
                        <a:rPr lang="en-US" sz="1000" baseline="0" dirty="0" smtClean="0"/>
                        <a:t> inside collections.</a:t>
                      </a:r>
                      <a:endParaRPr lang="en-US" sz="1000" dirty="0"/>
                    </a:p>
                  </a:txBody>
                  <a:tcPr anchor="ctr"/>
                </a:tc>
                <a:tc>
                  <a:txBody>
                    <a:bodyPr/>
                    <a:lstStyle/>
                    <a:p>
                      <a:pPr marL="171450" indent="-171450" algn="l">
                        <a:buFont typeface="Arial"/>
                        <a:buChar char="•"/>
                      </a:pPr>
                      <a:r>
                        <a:rPr lang="en-US" sz="1000" dirty="0" smtClean="0"/>
                        <a:t>Ordered columns with a primary row key. </a:t>
                      </a:r>
                    </a:p>
                    <a:p>
                      <a:pPr marL="171450" indent="-171450" algn="l">
                        <a:buFont typeface="Arial"/>
                        <a:buChar char="•"/>
                      </a:pPr>
                      <a:r>
                        <a:rPr lang="en-US" sz="1000" dirty="0" smtClean="0"/>
                        <a:t>CQL tables.</a:t>
                      </a:r>
                    </a:p>
                    <a:p>
                      <a:pPr marL="171450" indent="-171450" algn="l">
                        <a:buFont typeface="Arial"/>
                        <a:buChar char="•"/>
                      </a:pPr>
                      <a:r>
                        <a:rPr lang="en-US" sz="1000" dirty="0" err="1" smtClean="0"/>
                        <a:t>KeySpace</a:t>
                      </a:r>
                      <a:r>
                        <a:rPr lang="en-US" sz="1000" dirty="0" smtClean="0"/>
                        <a:t>.</a:t>
                      </a:r>
                      <a:endParaRPr lang="en-US" sz="1000" dirty="0"/>
                    </a:p>
                  </a:txBody>
                  <a:tcPr anchor="ctr"/>
                </a:tc>
                <a:tc>
                  <a:txBody>
                    <a:bodyPr/>
                    <a:lstStyle/>
                    <a:p>
                      <a:pPr marL="171450" indent="-171450" algn="l">
                        <a:buFont typeface="Arial"/>
                        <a:buChar char="•"/>
                      </a:pPr>
                      <a:r>
                        <a:rPr lang="en-US" sz="1000" dirty="0" smtClean="0"/>
                        <a:t>Nodes and relationships. Labels.</a:t>
                      </a:r>
                    </a:p>
                    <a:p>
                      <a:pPr marL="171450" indent="-171450" algn="l">
                        <a:buFont typeface="Arial"/>
                        <a:buChar char="•"/>
                      </a:pPr>
                      <a:r>
                        <a:rPr lang="en-US" sz="1000" dirty="0" smtClean="0"/>
                        <a:t>Relationships Type.</a:t>
                      </a:r>
                      <a:endParaRPr lang="en-US" sz="1000" dirty="0"/>
                    </a:p>
                  </a:txBody>
                  <a:tcPr anchor="ctr"/>
                </a:tc>
              </a:tr>
              <a:tr h="723749">
                <a:tc>
                  <a:txBody>
                    <a:bodyPr/>
                    <a:lstStyle/>
                    <a:p>
                      <a:pPr algn="ctr"/>
                      <a:r>
                        <a:rPr lang="en-US" sz="1000" b="1" dirty="0" smtClean="0"/>
                        <a:t>Query Language</a:t>
                      </a:r>
                      <a:endParaRPr lang="en-US" sz="1000" b="1" dirty="0"/>
                    </a:p>
                  </a:txBody>
                  <a:tcPr anchor="ctr"/>
                </a:tc>
                <a:tc>
                  <a:txBody>
                    <a:bodyPr/>
                    <a:lstStyle/>
                    <a:p>
                      <a:pPr marL="171450" indent="-171450" algn="l">
                        <a:buFont typeface="Arial"/>
                        <a:buChar char="•"/>
                      </a:pPr>
                      <a:r>
                        <a:rPr lang="en-US" sz="1000" dirty="0" smtClean="0"/>
                        <a:t>Set of commands.</a:t>
                      </a:r>
                      <a:endParaRPr lang="en-US" sz="1000" dirty="0"/>
                    </a:p>
                  </a:txBody>
                  <a:tcPr anchor="ctr"/>
                </a:tc>
                <a:tc>
                  <a:txBody>
                    <a:bodyPr/>
                    <a:lstStyle/>
                    <a:p>
                      <a:pPr marL="171450" indent="-171450" algn="l">
                        <a:buFont typeface="Arial"/>
                        <a:buChar char="•"/>
                      </a:pPr>
                      <a:r>
                        <a:rPr lang="en-US" sz="1000" dirty="0" smtClean="0"/>
                        <a:t>CRUD operations at collection level.</a:t>
                      </a:r>
                      <a:endParaRPr lang="en-US" sz="1000" dirty="0"/>
                    </a:p>
                  </a:txBody>
                  <a:tcPr anchor="ctr"/>
                </a:tc>
                <a:tc>
                  <a:txBody>
                    <a:bodyPr/>
                    <a:lstStyle/>
                    <a:p>
                      <a:pPr marL="171450" indent="-171450" algn="l">
                        <a:buFont typeface="Arial"/>
                        <a:buChar char="•"/>
                      </a:pPr>
                      <a:r>
                        <a:rPr lang="en-US" sz="1000" dirty="0" smtClean="0"/>
                        <a:t>SQL-like query language called CQL.</a:t>
                      </a:r>
                      <a:endParaRPr lang="en-US" sz="1000" dirty="0"/>
                    </a:p>
                  </a:txBody>
                  <a:tcPr anchor="ctr"/>
                </a:tc>
                <a:tc>
                  <a:txBody>
                    <a:bodyPr/>
                    <a:lstStyle/>
                    <a:p>
                      <a:pPr marL="171450" indent="-171450" algn="l">
                        <a:buFont typeface="Arial"/>
                        <a:buChar char="•"/>
                      </a:pPr>
                      <a:r>
                        <a:rPr lang="en-US" sz="1000" dirty="0" smtClean="0"/>
                        <a:t>Declarative query language called Cypher.</a:t>
                      </a:r>
                      <a:endParaRPr lang="en-US" sz="1000" dirty="0"/>
                    </a:p>
                  </a:txBody>
                  <a:tcPr anchor="ctr"/>
                </a:tc>
              </a:tr>
            </a:tbl>
          </a:graphicData>
        </a:graphic>
      </p:graphicFrame>
    </p:spTree>
    <p:extLst>
      <p:ext uri="{BB962C8B-B14F-4D97-AF65-F5344CB8AC3E}">
        <p14:creationId xmlns:p14="http://schemas.microsoft.com/office/powerpoint/2010/main" val="290276638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r>
              <a:rPr lang="en-US" b="1" dirty="0"/>
              <a:t>Results - Data Model </a:t>
            </a:r>
            <a:r>
              <a:rPr lang="en-US" b="1" dirty="0" smtClean="0"/>
              <a:t>Comparison</a:t>
            </a:r>
            <a:endParaRPr lang="en-US" dirty="0" smtClean="0">
              <a:ea typeface="ＭＳ Ｐゴシック" pitchFamily="34" charset="-128"/>
            </a:endParaRPr>
          </a:p>
        </p:txBody>
      </p:sp>
      <p:sp>
        <p:nvSpPr>
          <p:cNvPr id="1511"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1512" name="Fußzeilenplatzhalter 4"/>
          <p:cNvSpPr>
            <a:spLocks noGrp="1"/>
          </p:cNvSpPr>
          <p:nvPr>
            <p:ph type="ftr" sz="quarter" idx="4294967295"/>
          </p:nvPr>
        </p:nvSpPr>
        <p:spPr>
          <a:xfrm>
            <a:off x="249677" y="6622950"/>
            <a:ext cx="4321175" cy="288925"/>
          </a:xfrm>
          <a:prstGeom prst="rect">
            <a:avLst/>
          </a:prstGeom>
        </p:spPr>
        <p:txBody>
          <a:bodyPr/>
          <a:lstStyle/>
          <a:p>
            <a:pPr>
              <a:defRPr/>
            </a:pPr>
            <a:r>
              <a:rPr lang="en-US" sz="800" dirty="0" smtClean="0">
                <a:solidFill>
                  <a:schemeClr val="bg1"/>
                </a:solidFill>
              </a:rPr>
              <a:t>140122  </a:t>
            </a:r>
            <a:r>
              <a:rPr lang="en-US" sz="800" dirty="0" err="1" smtClean="0">
                <a:solidFill>
                  <a:schemeClr val="bg1"/>
                </a:solidFill>
              </a:rPr>
              <a:t>Matthes</a:t>
            </a:r>
            <a:r>
              <a:rPr lang="en-US" sz="800" dirty="0" smtClean="0">
                <a:solidFill>
                  <a:schemeClr val="bg1"/>
                </a:solidFill>
              </a:rPr>
              <a:t> Slides </a:t>
            </a:r>
            <a:r>
              <a:rPr lang="en-US" sz="800" dirty="0" err="1" smtClean="0">
                <a:solidFill>
                  <a:schemeClr val="bg1"/>
                </a:solidFill>
              </a:rPr>
              <a:t>sebis</a:t>
            </a:r>
            <a:r>
              <a:rPr lang="en-US" sz="800" dirty="0" smtClean="0">
                <a:solidFill>
                  <a:schemeClr val="bg1"/>
                </a:solidFill>
              </a:rPr>
              <a:t> 2014</a:t>
            </a:r>
            <a:endParaRPr lang="de-DE" sz="800" dirty="0">
              <a:solidFill>
                <a:schemeClr val="bg1"/>
              </a:solidFill>
            </a:endParaRPr>
          </a:p>
        </p:txBody>
      </p:sp>
      <p:sp>
        <p:nvSpPr>
          <p:cNvPr id="1514" name="Foliennummernplatzhalter 5"/>
          <p:cNvSpPr txBox="1">
            <a:spLocks/>
          </p:cNvSpPr>
          <p:nvPr/>
        </p:nvSpPr>
        <p:spPr>
          <a:xfrm>
            <a:off x="8643938" y="6624490"/>
            <a:ext cx="249237" cy="288925"/>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a:solidFill>
                  <a:schemeClr val="bg1"/>
                </a:solidFill>
              </a:rPr>
              <a:t>3</a:t>
            </a:r>
          </a:p>
        </p:txBody>
      </p:sp>
      <p:graphicFrame>
        <p:nvGraphicFramePr>
          <p:cNvPr id="6" name="Table 5"/>
          <p:cNvGraphicFramePr>
            <a:graphicFrameLocks noGrp="1"/>
          </p:cNvGraphicFramePr>
          <p:nvPr>
            <p:extLst>
              <p:ext uri="{D42A27DB-BD31-4B8C-83A1-F6EECF244321}">
                <p14:modId xmlns:p14="http://schemas.microsoft.com/office/powerpoint/2010/main" val="2084246868"/>
              </p:ext>
            </p:extLst>
          </p:nvPr>
        </p:nvGraphicFramePr>
        <p:xfrm>
          <a:off x="457200" y="1371600"/>
          <a:ext cx="8382000" cy="4101650"/>
        </p:xfrm>
        <a:graphic>
          <a:graphicData uri="http://schemas.openxmlformats.org/drawingml/2006/table">
            <a:tbl>
              <a:tblPr firstRow="1" bandRow="1">
                <a:tableStyleId>{22838BEF-8BB2-4498-84A7-C5851F593DF1}</a:tableStyleId>
              </a:tblPr>
              <a:tblGrid>
                <a:gridCol w="1676400"/>
                <a:gridCol w="1676400"/>
                <a:gridCol w="1676400"/>
                <a:gridCol w="1676400"/>
                <a:gridCol w="1676400"/>
              </a:tblGrid>
              <a:tr h="413570">
                <a:tc>
                  <a:txBody>
                    <a:bodyPr/>
                    <a:lstStyle/>
                    <a:p>
                      <a:pPr algn="ctr"/>
                      <a:endParaRPr lang="en-US" sz="1000" dirty="0"/>
                    </a:p>
                  </a:txBody>
                  <a:tcPr anchor="ctr"/>
                </a:tc>
                <a:tc>
                  <a:txBody>
                    <a:bodyPr/>
                    <a:lstStyle/>
                    <a:p>
                      <a:pPr algn="ctr"/>
                      <a:r>
                        <a:rPr lang="en-US" sz="1000" dirty="0" err="1" smtClean="0"/>
                        <a:t>Redis</a:t>
                      </a:r>
                      <a:endParaRPr lang="en-US" sz="1000" dirty="0"/>
                    </a:p>
                  </a:txBody>
                  <a:tcPr anchor="ctr"/>
                </a:tc>
                <a:tc>
                  <a:txBody>
                    <a:bodyPr/>
                    <a:lstStyle/>
                    <a:p>
                      <a:pPr algn="ctr"/>
                      <a:r>
                        <a:rPr lang="en-US" sz="1000" dirty="0" err="1" smtClean="0"/>
                        <a:t>MongoDB</a:t>
                      </a:r>
                      <a:endParaRPr lang="en-US" sz="1000" dirty="0"/>
                    </a:p>
                  </a:txBody>
                  <a:tcPr anchor="ctr"/>
                </a:tc>
                <a:tc>
                  <a:txBody>
                    <a:bodyPr/>
                    <a:lstStyle/>
                    <a:p>
                      <a:pPr algn="ctr"/>
                      <a:r>
                        <a:rPr lang="en-US" sz="1000" dirty="0" smtClean="0"/>
                        <a:t>Cassandra</a:t>
                      </a:r>
                      <a:endParaRPr lang="en-US" sz="1000" dirty="0"/>
                    </a:p>
                  </a:txBody>
                  <a:tcPr anchor="ctr"/>
                </a:tc>
                <a:tc>
                  <a:txBody>
                    <a:bodyPr/>
                    <a:lstStyle/>
                    <a:p>
                      <a:pPr algn="ctr"/>
                      <a:r>
                        <a:rPr lang="en-US" sz="1000" dirty="0" smtClean="0"/>
                        <a:t>Neo4j</a:t>
                      </a:r>
                      <a:endParaRPr lang="en-US" sz="1000" dirty="0"/>
                    </a:p>
                  </a:txBody>
                  <a:tcPr anchor="ctr"/>
                </a:tc>
              </a:tr>
              <a:tr h="133903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smtClean="0"/>
                        <a:t>Data Layout</a:t>
                      </a:r>
                      <a:endParaRPr lang="en-US" sz="1000" dirty="0"/>
                    </a:p>
                  </a:txBody>
                  <a:tcPr anchor="ctr"/>
                </a:tc>
                <a:tc>
                  <a:txBody>
                    <a:bodyPr/>
                    <a:lstStyle/>
                    <a:p>
                      <a:pPr marL="171450" indent="-171450" algn="l">
                        <a:buFont typeface="Arial"/>
                        <a:buChar char="•"/>
                      </a:pPr>
                      <a:r>
                        <a:rPr lang="en-US" sz="1000" dirty="0" smtClean="0"/>
                        <a:t>No schema design upfront.</a:t>
                      </a:r>
                    </a:p>
                    <a:p>
                      <a:pPr marL="171450" indent="-171450" algn="l">
                        <a:buFont typeface="Arial"/>
                        <a:buChar char="•"/>
                      </a:pPr>
                      <a:r>
                        <a:rPr lang="en-US" sz="1000" dirty="0" smtClean="0"/>
                        <a:t>Choose data types to represent the data.</a:t>
                      </a:r>
                    </a:p>
                    <a:p>
                      <a:pPr algn="l"/>
                      <a:endParaRPr lang="en-US" sz="1000" dirty="0"/>
                    </a:p>
                  </a:txBody>
                  <a:tcPr anchor="ctr"/>
                </a:tc>
                <a:tc>
                  <a:txBody>
                    <a:bodyPr/>
                    <a:lstStyle/>
                    <a:p>
                      <a:pPr marL="171450" indent="-171450" algn="l">
                        <a:buFont typeface="Arial"/>
                        <a:buChar char="•"/>
                      </a:pPr>
                      <a:r>
                        <a:rPr lang="en-US" sz="1000" dirty="0" smtClean="0"/>
                        <a:t>Schema-less.</a:t>
                      </a:r>
                    </a:p>
                    <a:p>
                      <a:pPr marL="171450" indent="-171450" algn="l">
                        <a:buFont typeface="Arial"/>
                        <a:buChar char="•"/>
                      </a:pPr>
                      <a:r>
                        <a:rPr lang="en-US" sz="1000" dirty="0" smtClean="0"/>
                        <a:t>Doesn't enforce documents structure.</a:t>
                      </a:r>
                    </a:p>
                    <a:p>
                      <a:pPr marL="171450" indent="-171450" algn="l">
                        <a:buFont typeface="Arial"/>
                        <a:buChar char="•"/>
                      </a:pPr>
                      <a:r>
                        <a:rPr lang="en-US" sz="1000" dirty="0" smtClean="0"/>
                        <a:t>Data modeling is more flexible.</a:t>
                      </a:r>
                    </a:p>
                    <a:p>
                      <a:pPr marL="171450" indent="-171450" algn="l">
                        <a:buFont typeface="Arial"/>
                        <a:buChar char="•"/>
                      </a:pPr>
                      <a:r>
                        <a:rPr lang="en-US" sz="1000" dirty="0" smtClean="0"/>
                        <a:t>Normalized model by using references.</a:t>
                      </a:r>
                    </a:p>
                    <a:p>
                      <a:pPr marL="171450" indent="-171450" algn="l">
                        <a:buFont typeface="Arial"/>
                        <a:buChar char="•"/>
                      </a:pPr>
                      <a:r>
                        <a:rPr lang="en-US" sz="1000" dirty="0" smtClean="0"/>
                        <a:t>Denormalized model by embedding documents.</a:t>
                      </a:r>
                      <a:endParaRPr lang="en-US" sz="1000" dirty="0"/>
                    </a:p>
                  </a:txBody>
                  <a:tcPr anchor="ctr"/>
                </a:tc>
                <a:tc>
                  <a:txBody>
                    <a:bodyPr/>
                    <a:lstStyle/>
                    <a:p>
                      <a:pPr marL="171450" indent="-171450" algn="l">
                        <a:buFont typeface="Arial"/>
                        <a:buChar char="•"/>
                      </a:pPr>
                      <a:r>
                        <a:rPr lang="en-US" sz="1000" dirty="0" smtClean="0"/>
                        <a:t>Data model around the query patterns.</a:t>
                      </a:r>
                    </a:p>
                    <a:p>
                      <a:pPr marL="171450" indent="-171450" algn="l">
                        <a:buFont typeface="Arial"/>
                        <a:buChar char="•"/>
                      </a:pPr>
                      <a:r>
                        <a:rPr lang="en-US" sz="1000" dirty="0" smtClean="0"/>
                        <a:t>Data redundancy is acceptable.</a:t>
                      </a:r>
                      <a:endParaRPr lang="en-US" sz="1000" dirty="0"/>
                    </a:p>
                  </a:txBody>
                  <a:tcPr anchor="ctr"/>
                </a:tc>
                <a:tc>
                  <a:txBody>
                    <a:bodyPr/>
                    <a:lstStyle/>
                    <a:p>
                      <a:pPr marL="171450" indent="-171450" algn="l">
                        <a:buFont typeface="Arial"/>
                        <a:buChar char="•"/>
                      </a:pPr>
                      <a:r>
                        <a:rPr lang="en-US" sz="1000" dirty="0" smtClean="0"/>
                        <a:t>Convert data into nodes and relationships</a:t>
                      </a:r>
                      <a:r>
                        <a:rPr lang="en-US" sz="1000" baseline="0" dirty="0" smtClean="0"/>
                        <a:t> </a:t>
                      </a:r>
                      <a:r>
                        <a:rPr lang="en-US" sz="1000" dirty="0" smtClean="0"/>
                        <a:t>to build graph model.</a:t>
                      </a:r>
                    </a:p>
                    <a:p>
                      <a:pPr marL="171450" indent="-171450" algn="l">
                        <a:buFont typeface="Arial"/>
                        <a:buChar char="•"/>
                      </a:pPr>
                      <a:r>
                        <a:rPr lang="en-US" sz="1000" dirty="0" smtClean="0"/>
                        <a:t>Identify node labels and relationship types.</a:t>
                      </a:r>
                    </a:p>
                    <a:p>
                      <a:pPr marL="171450" indent="-171450" algn="l">
                        <a:buFont typeface="Arial"/>
                        <a:buChar char="•"/>
                      </a:pPr>
                      <a:r>
                        <a:rPr lang="en-US" sz="1000" dirty="0" smtClean="0"/>
                        <a:t>Data stored as node properties.</a:t>
                      </a:r>
                    </a:p>
                    <a:p>
                      <a:pPr marL="171450" indent="-171450" algn="l">
                        <a:buFont typeface="Arial"/>
                        <a:buChar char="•"/>
                      </a:pPr>
                      <a:r>
                        <a:rPr lang="en-US" sz="1000" dirty="0" smtClean="0"/>
                        <a:t>Relationship related data stored as relationship properties.</a:t>
                      </a:r>
                      <a:endParaRPr lang="en-US" sz="1000" dirty="0"/>
                    </a:p>
                  </a:txBody>
                  <a:tcPr anchor="ctr"/>
                </a:tc>
              </a:tr>
              <a:tr h="723749">
                <a:tc>
                  <a:txBody>
                    <a:bodyPr/>
                    <a:lstStyle/>
                    <a:p>
                      <a:pPr algn="ctr"/>
                      <a:r>
                        <a:rPr lang="en-US" sz="1000" b="1" dirty="0" smtClean="0"/>
                        <a:t>Relational Data Support</a:t>
                      </a:r>
                      <a:endParaRPr lang="en-US" sz="1000" b="1" dirty="0"/>
                    </a:p>
                  </a:txBody>
                  <a:tcPr anchor="ctr"/>
                </a:tc>
                <a:tc>
                  <a:txBody>
                    <a:bodyPr/>
                    <a:lstStyle/>
                    <a:p>
                      <a:pPr marL="171450" indent="-171450" algn="l">
                        <a:buFont typeface="Arial"/>
                        <a:buChar char="•"/>
                      </a:pPr>
                      <a:r>
                        <a:rPr lang="en-US" sz="1000" dirty="0" smtClean="0"/>
                        <a:t>Modeling deeply</a:t>
                      </a:r>
                      <a:r>
                        <a:rPr lang="en-US" sz="1000" baseline="0" dirty="0" smtClean="0"/>
                        <a:t> connected data</a:t>
                      </a:r>
                      <a:r>
                        <a:rPr lang="en-US" sz="1000" dirty="0" smtClean="0"/>
                        <a:t> isn't recommended.</a:t>
                      </a:r>
                    </a:p>
                    <a:p>
                      <a:pPr marL="171450" indent="-171450" algn="l">
                        <a:buFont typeface="Arial"/>
                        <a:buChar char="•"/>
                      </a:pPr>
                      <a:r>
                        <a:rPr lang="en-US" sz="1000" dirty="0" smtClean="0"/>
                        <a:t>Relations can be modeled using sets and sorted sets.</a:t>
                      </a:r>
                      <a:endParaRPr lang="en-US" sz="1000" dirty="0"/>
                    </a:p>
                  </a:txBody>
                  <a:tcPr anchor="ctr"/>
                </a:tc>
                <a:tc>
                  <a:txBody>
                    <a:bodyPr/>
                    <a:lstStyle/>
                    <a:p>
                      <a:pPr marL="171450" indent="-171450" algn="l">
                        <a:buFont typeface="Arial"/>
                        <a:buChar char="•"/>
                      </a:pPr>
                      <a:r>
                        <a:rPr lang="en-US" sz="1000" dirty="0" smtClean="0"/>
                        <a:t>Denormalized approach for one-to-one relationship.</a:t>
                      </a:r>
                    </a:p>
                    <a:p>
                      <a:pPr marL="171450" indent="-171450" algn="l">
                        <a:buFont typeface="Arial"/>
                        <a:buChar char="•"/>
                      </a:pPr>
                      <a:r>
                        <a:rPr lang="en-US" sz="1000" dirty="0" smtClean="0"/>
                        <a:t>Normalized/Denormalized approaches for one-to-many relationship depending on the document size growth.</a:t>
                      </a:r>
                    </a:p>
                    <a:p>
                      <a:pPr marL="171450" indent="-171450" algn="l">
                        <a:buFont typeface="Arial"/>
                        <a:buChar char="•"/>
                      </a:pPr>
                      <a:r>
                        <a:rPr lang="en-US" sz="1000" dirty="0" smtClean="0"/>
                        <a:t>Normalized approach for many-to-many relationship.</a:t>
                      </a:r>
                      <a:endParaRPr lang="en-US" sz="1000" dirty="0"/>
                    </a:p>
                  </a:txBody>
                  <a:tcPr anchor="ctr"/>
                </a:tc>
                <a:tc>
                  <a:txBody>
                    <a:bodyPr/>
                    <a:lstStyle/>
                    <a:p>
                      <a:pPr marL="171450" indent="-171450" algn="l">
                        <a:buFont typeface="Arial"/>
                        <a:buChar char="•"/>
                      </a:pPr>
                      <a:r>
                        <a:rPr lang="en-US" sz="1000" dirty="0" smtClean="0"/>
                        <a:t>No joins.</a:t>
                      </a:r>
                    </a:p>
                    <a:p>
                      <a:pPr marL="171450" indent="-171450" algn="l">
                        <a:buFont typeface="Arial"/>
                        <a:buChar char="•"/>
                      </a:pPr>
                      <a:r>
                        <a:rPr lang="en-US" sz="1000" dirty="0" smtClean="0"/>
                        <a:t>Relationships are modeled by creating a table for each</a:t>
                      </a:r>
                      <a:r>
                        <a:rPr lang="en-US" sz="1000" baseline="0" dirty="0" smtClean="0"/>
                        <a:t> </a:t>
                      </a:r>
                      <a:r>
                        <a:rPr lang="en-US" sz="1000" dirty="0" smtClean="0"/>
                        <a:t>relationship query.</a:t>
                      </a:r>
                      <a:endParaRPr lang="en-US" sz="1000" dirty="0"/>
                    </a:p>
                  </a:txBody>
                  <a:tcPr anchor="ctr"/>
                </a:tc>
                <a:tc>
                  <a:txBody>
                    <a:bodyPr/>
                    <a:lstStyle/>
                    <a:p>
                      <a:pPr marL="171450" indent="-171450" algn="l">
                        <a:buFont typeface="Arial"/>
                        <a:buChar char="•"/>
                      </a:pPr>
                      <a:r>
                        <a:rPr lang="en-US" sz="1000" dirty="0" smtClean="0"/>
                        <a:t>All relationships are represented in the same</a:t>
                      </a:r>
                      <a:r>
                        <a:rPr lang="en-US" sz="1000" baseline="0" dirty="0" smtClean="0"/>
                        <a:t> </a:t>
                      </a:r>
                      <a:r>
                        <a:rPr lang="en-US" sz="1000" dirty="0" smtClean="0"/>
                        <a:t>way through one</a:t>
                      </a:r>
                      <a:r>
                        <a:rPr lang="en-US" sz="1000" baseline="0" dirty="0" smtClean="0"/>
                        <a:t> </a:t>
                      </a:r>
                      <a:r>
                        <a:rPr lang="en-US" sz="1000" dirty="0" smtClean="0"/>
                        <a:t>relationship.</a:t>
                      </a:r>
                      <a:endParaRPr lang="en-US" sz="1000" dirty="0"/>
                    </a:p>
                  </a:txBody>
                  <a:tcPr anchor="ctr"/>
                </a:tc>
              </a:tr>
            </a:tbl>
          </a:graphicData>
        </a:graphic>
      </p:graphicFrame>
    </p:spTree>
    <p:extLst>
      <p:ext uri="{BB962C8B-B14F-4D97-AF65-F5344CB8AC3E}">
        <p14:creationId xmlns:p14="http://schemas.microsoft.com/office/powerpoint/2010/main" val="323930211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r>
              <a:rPr lang="en-US" b="1" dirty="0"/>
              <a:t>Results -</a:t>
            </a:r>
            <a:r>
              <a:rPr lang="en-US" b="1" dirty="0" smtClean="0"/>
              <a:t> Data Modeling Testing Result</a:t>
            </a:r>
            <a:endParaRPr lang="en-US" dirty="0" smtClean="0">
              <a:ea typeface="ＭＳ Ｐゴシック" pitchFamily="34" charset="-128"/>
            </a:endParaRPr>
          </a:p>
        </p:txBody>
      </p:sp>
      <p:sp>
        <p:nvSpPr>
          <p:cNvPr id="1511"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1512" name="Fußzeilenplatzhalter 4"/>
          <p:cNvSpPr>
            <a:spLocks noGrp="1"/>
          </p:cNvSpPr>
          <p:nvPr>
            <p:ph type="ftr" sz="quarter" idx="4294967295"/>
          </p:nvPr>
        </p:nvSpPr>
        <p:spPr>
          <a:xfrm>
            <a:off x="249677" y="6622950"/>
            <a:ext cx="4321175" cy="288925"/>
          </a:xfrm>
          <a:prstGeom prst="rect">
            <a:avLst/>
          </a:prstGeom>
        </p:spPr>
        <p:txBody>
          <a:bodyPr/>
          <a:lstStyle/>
          <a:p>
            <a:pPr>
              <a:defRPr/>
            </a:pPr>
            <a:r>
              <a:rPr lang="en-US" sz="800" dirty="0" smtClean="0">
                <a:solidFill>
                  <a:schemeClr val="bg1"/>
                </a:solidFill>
              </a:rPr>
              <a:t>140122  </a:t>
            </a:r>
            <a:r>
              <a:rPr lang="en-US" sz="800" dirty="0" err="1" smtClean="0">
                <a:solidFill>
                  <a:schemeClr val="bg1"/>
                </a:solidFill>
              </a:rPr>
              <a:t>Matthes</a:t>
            </a:r>
            <a:r>
              <a:rPr lang="en-US" sz="800" dirty="0" smtClean="0">
                <a:solidFill>
                  <a:schemeClr val="bg1"/>
                </a:solidFill>
              </a:rPr>
              <a:t> Slides </a:t>
            </a:r>
            <a:r>
              <a:rPr lang="en-US" sz="800" dirty="0" err="1" smtClean="0">
                <a:solidFill>
                  <a:schemeClr val="bg1"/>
                </a:solidFill>
              </a:rPr>
              <a:t>sebis</a:t>
            </a:r>
            <a:r>
              <a:rPr lang="en-US" sz="800" dirty="0" smtClean="0">
                <a:solidFill>
                  <a:schemeClr val="bg1"/>
                </a:solidFill>
              </a:rPr>
              <a:t> 2014</a:t>
            </a:r>
            <a:endParaRPr lang="de-DE" sz="800" dirty="0">
              <a:solidFill>
                <a:schemeClr val="bg1"/>
              </a:solidFill>
            </a:endParaRPr>
          </a:p>
        </p:txBody>
      </p:sp>
      <p:sp>
        <p:nvSpPr>
          <p:cNvPr id="1514" name="Foliennummernplatzhalter 5"/>
          <p:cNvSpPr txBox="1">
            <a:spLocks/>
          </p:cNvSpPr>
          <p:nvPr/>
        </p:nvSpPr>
        <p:spPr>
          <a:xfrm>
            <a:off x="8643938" y="6624490"/>
            <a:ext cx="249237" cy="288925"/>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a:solidFill>
                  <a:schemeClr val="bg1"/>
                </a:solidFill>
              </a:rPr>
              <a:t>3</a:t>
            </a:r>
          </a:p>
        </p:txBody>
      </p:sp>
      <p:graphicFrame>
        <p:nvGraphicFramePr>
          <p:cNvPr id="10" name="Diagram 9"/>
          <p:cNvGraphicFramePr/>
          <p:nvPr>
            <p:extLst>
              <p:ext uri="{D42A27DB-BD31-4B8C-83A1-F6EECF244321}">
                <p14:modId xmlns:p14="http://schemas.microsoft.com/office/powerpoint/2010/main" val="2476609225"/>
              </p:ext>
            </p:extLst>
          </p:nvPr>
        </p:nvGraphicFramePr>
        <p:xfrm>
          <a:off x="228600" y="1066800"/>
          <a:ext cx="8686800" cy="533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5" name="Picture 14" descr="2000px-Cassandra_logo.svg.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29200" y="1752600"/>
            <a:ext cx="1250112" cy="838200"/>
          </a:xfrm>
          <a:prstGeom prst="rect">
            <a:avLst/>
          </a:prstGeom>
        </p:spPr>
      </p:pic>
      <p:pic>
        <p:nvPicPr>
          <p:cNvPr id="16" name="Picture 15" descr="redis.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09600" y="1905000"/>
            <a:ext cx="1662388" cy="554442"/>
          </a:xfrm>
          <a:prstGeom prst="rect">
            <a:avLst/>
          </a:prstGeom>
        </p:spPr>
      </p:pic>
      <p:pic>
        <p:nvPicPr>
          <p:cNvPr id="17" name="Picture 16" descr="mongodb.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971800" y="1600200"/>
            <a:ext cx="1105372" cy="1295400"/>
          </a:xfrm>
          <a:prstGeom prst="rect">
            <a:avLst/>
          </a:prstGeom>
        </p:spPr>
      </p:pic>
      <p:pic>
        <p:nvPicPr>
          <p:cNvPr id="18" name="Picture 17" descr="neo4j_notag_whitebg.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010400" y="1828800"/>
            <a:ext cx="1554163" cy="838200"/>
          </a:xfrm>
          <a:prstGeom prst="rect">
            <a:avLst/>
          </a:prstGeom>
        </p:spPr>
      </p:pic>
    </p:spTree>
    <p:extLst>
      <p:ext uri="{BB962C8B-B14F-4D97-AF65-F5344CB8AC3E}">
        <p14:creationId xmlns:p14="http://schemas.microsoft.com/office/powerpoint/2010/main" val="198826575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Results - Data Modeling Testing Result</a:t>
            </a:r>
            <a:endParaRPr lang="en-US" dirty="0"/>
          </a:p>
        </p:txBody>
      </p:sp>
      <p:sp>
        <p:nvSpPr>
          <p:cNvPr id="4" name="Footer Placeholder 3"/>
          <p:cNvSpPr>
            <a:spLocks noGrp="1"/>
          </p:cNvSpPr>
          <p:nvPr>
            <p:ph type="ftr" sz="quarter" idx="3"/>
          </p:nvPr>
        </p:nvSpPr>
        <p:spPr/>
        <p:txBody>
          <a:bodyPr/>
          <a:lstStyle/>
          <a:p>
            <a:r>
              <a:rPr lang="de-DE" smtClean="0"/>
              <a:t>Copyright 2013 FUJITSU</a:t>
            </a:r>
            <a:endParaRPr lang="de-DE" dirty="0"/>
          </a:p>
        </p:txBody>
      </p:sp>
      <p:pic>
        <p:nvPicPr>
          <p:cNvPr id="5" name="Picture 4" descr="data_model_using_redis.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1752600"/>
            <a:ext cx="3121741" cy="1752462"/>
          </a:xfrm>
          <a:prstGeom prst="rect">
            <a:avLst/>
          </a:prstGeom>
        </p:spPr>
      </p:pic>
      <p:pic>
        <p:nvPicPr>
          <p:cNvPr id="6" name="Picture 5" descr="redis.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9600" y="1066800"/>
            <a:ext cx="1662388" cy="554442"/>
          </a:xfrm>
          <a:prstGeom prst="rect">
            <a:avLst/>
          </a:prstGeom>
        </p:spPr>
      </p:pic>
      <p:pic>
        <p:nvPicPr>
          <p:cNvPr id="7" name="Picture 6" descr="neo4j.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7000" y="1905000"/>
            <a:ext cx="2133600" cy="2687932"/>
          </a:xfrm>
          <a:prstGeom prst="rect">
            <a:avLst/>
          </a:prstGeom>
        </p:spPr>
      </p:pic>
      <p:pic>
        <p:nvPicPr>
          <p:cNvPr id="8" name="Picture 7" descr="neo4j_notag_whitebg.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29400" y="1066800"/>
            <a:ext cx="1554163" cy="838200"/>
          </a:xfrm>
          <a:prstGeom prst="rect">
            <a:avLst/>
          </a:prstGeom>
        </p:spPr>
      </p:pic>
      <p:pic>
        <p:nvPicPr>
          <p:cNvPr id="9" name="Picture 8" descr="cassandra.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7200" y="4876800"/>
            <a:ext cx="2654239" cy="1066800"/>
          </a:xfrm>
          <a:prstGeom prst="rect">
            <a:avLst/>
          </a:prstGeom>
        </p:spPr>
      </p:pic>
      <p:pic>
        <p:nvPicPr>
          <p:cNvPr id="10" name="Picture 9" descr="2000px-Cassandra_logo.svg.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19200" y="3886200"/>
            <a:ext cx="1250112" cy="838200"/>
          </a:xfrm>
          <a:prstGeom prst="rect">
            <a:avLst/>
          </a:prstGeom>
        </p:spPr>
      </p:pic>
      <p:pic>
        <p:nvPicPr>
          <p:cNvPr id="11" name="Picture 10" descr="Denormalized_mongoDB.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886199" y="1752600"/>
            <a:ext cx="2150265" cy="4038600"/>
          </a:xfrm>
          <a:prstGeom prst="rect">
            <a:avLst/>
          </a:prstGeom>
        </p:spPr>
      </p:pic>
      <p:pic>
        <p:nvPicPr>
          <p:cNvPr id="12" name="Picture 11" descr="mongodb.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495800" y="838200"/>
            <a:ext cx="780263" cy="914400"/>
          </a:xfrm>
          <a:prstGeom prst="rect">
            <a:avLst/>
          </a:prstGeom>
        </p:spPr>
      </p:pic>
    </p:spTree>
    <p:extLst>
      <p:ext uri="{BB962C8B-B14F-4D97-AF65-F5344CB8AC3E}">
        <p14:creationId xmlns:p14="http://schemas.microsoft.com/office/powerpoint/2010/main" val="2722074798"/>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r>
              <a:rPr lang="en-US" b="1" dirty="0"/>
              <a:t>Results - Query </a:t>
            </a:r>
            <a:r>
              <a:rPr lang="en-US" b="1" dirty="0" smtClean="0"/>
              <a:t>Model Quick  </a:t>
            </a:r>
            <a:r>
              <a:rPr lang="en-US" b="1" dirty="0"/>
              <a:t>Comparison</a:t>
            </a:r>
            <a:endParaRPr lang="en-US" dirty="0" smtClean="0">
              <a:ea typeface="ＭＳ Ｐゴシック" pitchFamily="34" charset="-128"/>
            </a:endParaRPr>
          </a:p>
        </p:txBody>
      </p:sp>
      <p:sp>
        <p:nvSpPr>
          <p:cNvPr id="1511"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1512" name="Fußzeilenplatzhalter 4"/>
          <p:cNvSpPr>
            <a:spLocks noGrp="1"/>
          </p:cNvSpPr>
          <p:nvPr>
            <p:ph type="ftr" sz="quarter" idx="4294967295"/>
          </p:nvPr>
        </p:nvSpPr>
        <p:spPr>
          <a:xfrm>
            <a:off x="249677" y="6622950"/>
            <a:ext cx="4321175" cy="288925"/>
          </a:xfrm>
          <a:prstGeom prst="rect">
            <a:avLst/>
          </a:prstGeom>
        </p:spPr>
        <p:txBody>
          <a:bodyPr/>
          <a:lstStyle/>
          <a:p>
            <a:pPr>
              <a:defRPr/>
            </a:pPr>
            <a:r>
              <a:rPr lang="en-US" sz="800" dirty="0" smtClean="0">
                <a:solidFill>
                  <a:schemeClr val="bg1"/>
                </a:solidFill>
              </a:rPr>
              <a:t>140122  </a:t>
            </a:r>
            <a:r>
              <a:rPr lang="en-US" sz="800" dirty="0" err="1" smtClean="0">
                <a:solidFill>
                  <a:schemeClr val="bg1"/>
                </a:solidFill>
              </a:rPr>
              <a:t>Matthes</a:t>
            </a:r>
            <a:r>
              <a:rPr lang="en-US" sz="800" dirty="0" smtClean="0">
                <a:solidFill>
                  <a:schemeClr val="bg1"/>
                </a:solidFill>
              </a:rPr>
              <a:t> Slides </a:t>
            </a:r>
            <a:r>
              <a:rPr lang="en-US" sz="800" dirty="0" err="1" smtClean="0">
                <a:solidFill>
                  <a:schemeClr val="bg1"/>
                </a:solidFill>
              </a:rPr>
              <a:t>sebis</a:t>
            </a:r>
            <a:r>
              <a:rPr lang="en-US" sz="800" dirty="0" smtClean="0">
                <a:solidFill>
                  <a:schemeClr val="bg1"/>
                </a:solidFill>
              </a:rPr>
              <a:t> 2014</a:t>
            </a:r>
            <a:endParaRPr lang="de-DE" sz="800" dirty="0">
              <a:solidFill>
                <a:schemeClr val="bg1"/>
              </a:solidFill>
            </a:endParaRPr>
          </a:p>
        </p:txBody>
      </p:sp>
      <p:sp>
        <p:nvSpPr>
          <p:cNvPr id="1514" name="Foliennummernplatzhalter 5"/>
          <p:cNvSpPr txBox="1">
            <a:spLocks/>
          </p:cNvSpPr>
          <p:nvPr/>
        </p:nvSpPr>
        <p:spPr>
          <a:xfrm>
            <a:off x="8643938" y="6624490"/>
            <a:ext cx="249237" cy="288925"/>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a:solidFill>
                  <a:schemeClr val="bg1"/>
                </a:solidFill>
              </a:rPr>
              <a:t>3</a:t>
            </a:r>
          </a:p>
        </p:txBody>
      </p:sp>
      <p:graphicFrame>
        <p:nvGraphicFramePr>
          <p:cNvPr id="7" name="Table 6"/>
          <p:cNvGraphicFramePr>
            <a:graphicFrameLocks noGrp="1"/>
          </p:cNvGraphicFramePr>
          <p:nvPr>
            <p:extLst>
              <p:ext uri="{D42A27DB-BD31-4B8C-83A1-F6EECF244321}">
                <p14:modId xmlns:p14="http://schemas.microsoft.com/office/powerpoint/2010/main" val="2712649210"/>
              </p:ext>
            </p:extLst>
          </p:nvPr>
        </p:nvGraphicFramePr>
        <p:xfrm>
          <a:off x="457200" y="1828800"/>
          <a:ext cx="8382000" cy="3065330"/>
        </p:xfrm>
        <a:graphic>
          <a:graphicData uri="http://schemas.openxmlformats.org/drawingml/2006/table">
            <a:tbl>
              <a:tblPr firstRow="1" bandRow="1">
                <a:tableStyleId>{22838BEF-8BB2-4498-84A7-C5851F593DF1}</a:tableStyleId>
              </a:tblPr>
              <a:tblGrid>
                <a:gridCol w="1676400"/>
                <a:gridCol w="1676400"/>
                <a:gridCol w="1676400"/>
                <a:gridCol w="1676400"/>
                <a:gridCol w="1676400"/>
              </a:tblGrid>
              <a:tr h="413570">
                <a:tc>
                  <a:txBody>
                    <a:bodyPr/>
                    <a:lstStyle/>
                    <a:p>
                      <a:pPr algn="ctr"/>
                      <a:endParaRPr lang="en-US" sz="1000" dirty="0"/>
                    </a:p>
                  </a:txBody>
                  <a:tcPr anchor="ctr"/>
                </a:tc>
                <a:tc>
                  <a:txBody>
                    <a:bodyPr/>
                    <a:lstStyle/>
                    <a:p>
                      <a:pPr algn="ctr"/>
                      <a:r>
                        <a:rPr lang="en-US" sz="1000" dirty="0" err="1" smtClean="0"/>
                        <a:t>Redis</a:t>
                      </a:r>
                      <a:endParaRPr lang="en-US" sz="1000" dirty="0"/>
                    </a:p>
                  </a:txBody>
                  <a:tcPr anchor="ctr"/>
                </a:tc>
                <a:tc>
                  <a:txBody>
                    <a:bodyPr/>
                    <a:lstStyle/>
                    <a:p>
                      <a:pPr algn="ctr"/>
                      <a:r>
                        <a:rPr lang="en-US" sz="1000" dirty="0" err="1" smtClean="0"/>
                        <a:t>MongoDB</a:t>
                      </a:r>
                      <a:endParaRPr lang="en-US" sz="1000" dirty="0"/>
                    </a:p>
                  </a:txBody>
                  <a:tcPr anchor="ctr"/>
                </a:tc>
                <a:tc>
                  <a:txBody>
                    <a:bodyPr/>
                    <a:lstStyle/>
                    <a:p>
                      <a:pPr algn="ctr"/>
                      <a:r>
                        <a:rPr lang="en-US" sz="1000" dirty="0" smtClean="0"/>
                        <a:t>Cassandra</a:t>
                      </a:r>
                      <a:endParaRPr lang="en-US" sz="1000" dirty="0"/>
                    </a:p>
                  </a:txBody>
                  <a:tcPr anchor="ctr"/>
                </a:tc>
                <a:tc>
                  <a:txBody>
                    <a:bodyPr/>
                    <a:lstStyle/>
                    <a:p>
                      <a:pPr algn="ctr"/>
                      <a:r>
                        <a:rPr lang="en-US" sz="1000" dirty="0" smtClean="0"/>
                        <a:t>Neo4j</a:t>
                      </a:r>
                      <a:endParaRPr lang="en-US" sz="1000" dirty="0"/>
                    </a:p>
                  </a:txBody>
                  <a:tcPr anchor="ctr"/>
                </a:tc>
              </a:tr>
              <a:tr h="723749">
                <a:tc>
                  <a:txBody>
                    <a:bodyPr/>
                    <a:lstStyle/>
                    <a:p>
                      <a:pPr algn="ctr"/>
                      <a:r>
                        <a:rPr lang="en-US" sz="1000" b="1" dirty="0" smtClean="0"/>
                        <a:t>Aggregation</a:t>
                      </a:r>
                      <a:endParaRPr lang="en-US" sz="1000" b="1" dirty="0"/>
                    </a:p>
                  </a:txBody>
                  <a:tcPr anchor="ctr"/>
                </a:tc>
                <a:tc>
                  <a:txBody>
                    <a:bodyPr/>
                    <a:lstStyle/>
                    <a:p>
                      <a:pPr marL="171450" indent="-171450" algn="l">
                        <a:buFont typeface="Arial"/>
                        <a:buChar char="•"/>
                      </a:pPr>
                      <a:r>
                        <a:rPr lang="en-US" sz="1000" dirty="0" smtClean="0"/>
                        <a:t>No aggregation support.</a:t>
                      </a:r>
                      <a:endParaRPr lang="en-US" sz="1000" dirty="0"/>
                    </a:p>
                  </a:txBody>
                  <a:tcPr anchor="ctr"/>
                </a:tc>
                <a:tc>
                  <a:txBody>
                    <a:bodyPr/>
                    <a:lstStyle/>
                    <a:p>
                      <a:pPr marL="171450" indent="-171450" algn="l">
                        <a:buFont typeface="Arial"/>
                        <a:buChar char="•"/>
                      </a:pPr>
                      <a:r>
                        <a:rPr lang="en-US" sz="1000" dirty="0" smtClean="0"/>
                        <a:t>Aggregation supported using the aggregation pipeline framework or a map reduce.</a:t>
                      </a:r>
                    </a:p>
                    <a:p>
                      <a:pPr marL="171450" indent="-171450" algn="l">
                        <a:buFont typeface="Arial"/>
                        <a:buChar char="•"/>
                      </a:pPr>
                      <a:endParaRPr lang="en-US" sz="1000" dirty="0"/>
                    </a:p>
                  </a:txBody>
                  <a:tcPr anchor="ctr"/>
                </a:tc>
                <a:tc>
                  <a:txBody>
                    <a:bodyPr/>
                    <a:lstStyle/>
                    <a:p>
                      <a:pPr marL="171450" indent="-171450" algn="l">
                        <a:buFont typeface="Arial"/>
                        <a:buChar char="•"/>
                      </a:pPr>
                      <a:r>
                        <a:rPr lang="en-US" sz="1000" dirty="0" smtClean="0"/>
                        <a:t>Aggregation functions supported.</a:t>
                      </a:r>
                    </a:p>
                    <a:p>
                      <a:pPr marL="171450" indent="-171450" algn="l">
                        <a:buFont typeface="Arial"/>
                        <a:buChar char="•"/>
                      </a:pPr>
                      <a:r>
                        <a:rPr lang="en-US" sz="1000" dirty="0" smtClean="0"/>
                        <a:t>Aggregation at the partition level.</a:t>
                      </a:r>
                      <a:endParaRPr lang="en-US" sz="1000" dirty="0"/>
                    </a:p>
                  </a:txBody>
                  <a:tcPr anchor="ctr"/>
                </a:tc>
                <a:tc>
                  <a:txBody>
                    <a:bodyPr/>
                    <a:lstStyle/>
                    <a:p>
                      <a:pPr marL="171450" indent="-171450" algn="l">
                        <a:buFont typeface="Arial"/>
                        <a:buChar char="•"/>
                      </a:pPr>
                      <a:r>
                        <a:rPr lang="en-US" sz="1000" dirty="0" smtClean="0"/>
                        <a:t>Aggregation supported.</a:t>
                      </a:r>
                    </a:p>
                    <a:p>
                      <a:pPr marL="171450" indent="-171450" algn="l">
                        <a:buFont typeface="Arial"/>
                        <a:buChar char="•"/>
                      </a:pPr>
                      <a:r>
                        <a:rPr lang="en-US" sz="1000" dirty="0" smtClean="0"/>
                        <a:t>Many aggregation functions.</a:t>
                      </a:r>
                      <a:endParaRPr lang="en-US" sz="1000" dirty="0"/>
                    </a:p>
                  </a:txBody>
                  <a:tcPr anchor="ctr"/>
                </a:tc>
              </a:tr>
              <a:tr h="723749">
                <a:tc>
                  <a:txBody>
                    <a:bodyPr/>
                    <a:lstStyle/>
                    <a:p>
                      <a:pPr algn="ctr"/>
                      <a:r>
                        <a:rPr lang="en-US" sz="1000" b="1" dirty="0" smtClean="0"/>
                        <a:t>Indexing</a:t>
                      </a:r>
                      <a:endParaRPr lang="en-US" sz="1000" b="1" dirty="0"/>
                    </a:p>
                  </a:txBody>
                  <a:tcPr anchor="ctr"/>
                </a:tc>
                <a:tc>
                  <a:txBody>
                    <a:bodyPr/>
                    <a:lstStyle/>
                    <a:p>
                      <a:pPr marL="171450" indent="-171450" algn="l">
                        <a:buFont typeface="Arial"/>
                        <a:buChar char="•"/>
                      </a:pPr>
                      <a:r>
                        <a:rPr lang="en-US" sz="1000" dirty="0" smtClean="0"/>
                        <a:t>The key is the primary index.</a:t>
                      </a:r>
                    </a:p>
                    <a:p>
                      <a:pPr marL="171450" indent="-171450" algn="l">
                        <a:buFont typeface="Arial"/>
                        <a:buChar char="•"/>
                      </a:pPr>
                      <a:r>
                        <a:rPr lang="en-US" sz="1000" dirty="0" smtClean="0"/>
                        <a:t>No secondary indexes support.</a:t>
                      </a:r>
                    </a:p>
                    <a:p>
                      <a:pPr marL="171450" indent="-171450" algn="l">
                        <a:buFont typeface="Arial"/>
                        <a:buChar char="•"/>
                      </a:pPr>
                      <a:endParaRPr lang="en-US" sz="1000" dirty="0"/>
                    </a:p>
                  </a:txBody>
                  <a:tcPr anchor="ctr"/>
                </a:tc>
                <a:tc>
                  <a:txBody>
                    <a:bodyPr/>
                    <a:lstStyle/>
                    <a:p>
                      <a:pPr marL="171450" indent="-171450" algn="l">
                        <a:buFont typeface="Arial"/>
                        <a:buChar char="•"/>
                      </a:pPr>
                      <a:r>
                        <a:rPr lang="en-US" sz="1000" dirty="0" smtClean="0"/>
                        <a:t>Many index types are supported. </a:t>
                      </a:r>
                    </a:p>
                    <a:p>
                      <a:pPr marL="171450" indent="-171450" algn="l">
                        <a:buFont typeface="Arial"/>
                        <a:buChar char="•"/>
                      </a:pPr>
                      <a:r>
                        <a:rPr lang="en-US" sz="1000" dirty="0" smtClean="0"/>
                        <a:t>Defined on the collection level.</a:t>
                      </a:r>
                      <a:endParaRPr lang="en-US" sz="1000" dirty="0"/>
                    </a:p>
                  </a:txBody>
                  <a:tcPr anchor="ctr"/>
                </a:tc>
                <a:tc>
                  <a:txBody>
                    <a:bodyPr/>
                    <a:lstStyle/>
                    <a:p>
                      <a:pPr marL="171450" indent="-171450" algn="l">
                        <a:buFont typeface="Arial"/>
                        <a:buChar char="•"/>
                      </a:pPr>
                      <a:r>
                        <a:rPr lang="en-US" sz="1000" dirty="0" smtClean="0"/>
                        <a:t>Secondary index supported.</a:t>
                      </a:r>
                    </a:p>
                    <a:p>
                      <a:pPr marL="171450" indent="-171450" algn="l">
                        <a:buFont typeface="Arial"/>
                        <a:buChar char="•"/>
                      </a:pPr>
                      <a:endParaRPr lang="en-US" sz="1000" dirty="0"/>
                    </a:p>
                  </a:txBody>
                  <a:tcPr anchor="ctr"/>
                </a:tc>
                <a:tc>
                  <a:txBody>
                    <a:bodyPr/>
                    <a:lstStyle/>
                    <a:p>
                      <a:pPr marL="171450" indent="-171450" algn="l">
                        <a:buFont typeface="Arial"/>
                        <a:buChar char="•"/>
                      </a:pPr>
                      <a:r>
                        <a:rPr lang="en-US" sz="1000" dirty="0" smtClean="0">
                          <a:solidFill>
                            <a:schemeClr val="tx1"/>
                          </a:solidFill>
                        </a:rPr>
                        <a:t>Secondary index support.</a:t>
                      </a:r>
                    </a:p>
                  </a:txBody>
                  <a:tcPr anchor="ctr"/>
                </a:tc>
              </a:tr>
              <a:tr h="723749">
                <a:tc>
                  <a:txBody>
                    <a:bodyPr/>
                    <a:lstStyle/>
                    <a:p>
                      <a:pPr algn="ctr"/>
                      <a:r>
                        <a:rPr lang="en-US" sz="1000" b="1" dirty="0" smtClean="0"/>
                        <a:t>Sorting</a:t>
                      </a:r>
                      <a:endParaRPr lang="en-US" sz="1000" b="1" dirty="0"/>
                    </a:p>
                  </a:txBody>
                  <a:tcPr anchor="ctr"/>
                </a:tc>
                <a:tc>
                  <a:txBody>
                    <a:bodyPr/>
                    <a:lstStyle/>
                    <a:p>
                      <a:pPr marL="171450" indent="-171450" algn="l">
                        <a:buFont typeface="Arial"/>
                        <a:buChar char="•"/>
                      </a:pPr>
                      <a:r>
                        <a:rPr lang="en-US" sz="800" dirty="0" smtClean="0"/>
                        <a:t>A Sort</a:t>
                      </a:r>
                      <a:r>
                        <a:rPr lang="en-US" sz="800" baseline="0" dirty="0" smtClean="0"/>
                        <a:t> </a:t>
                      </a:r>
                      <a:r>
                        <a:rPr lang="en-US" sz="800" dirty="0" smtClean="0"/>
                        <a:t>command is supported.</a:t>
                      </a:r>
                      <a:endParaRPr lang="en-US" sz="800" dirty="0"/>
                    </a:p>
                  </a:txBody>
                  <a:tcPr anchor="ctr"/>
                </a:tc>
                <a:tc>
                  <a:txBody>
                    <a:bodyPr/>
                    <a:lstStyle/>
                    <a:p>
                      <a:pPr marL="171450" indent="-171450" algn="l">
                        <a:buFont typeface="Arial"/>
                        <a:buChar char="•"/>
                      </a:pPr>
                      <a:r>
                        <a:rPr lang="en-US" sz="800" dirty="0" smtClean="0"/>
                        <a:t>A sort method is supported.</a:t>
                      </a:r>
                      <a:endParaRPr lang="en-US" sz="800" dirty="0"/>
                    </a:p>
                  </a:txBody>
                  <a:tcPr anchor="ctr"/>
                </a:tc>
                <a:tc>
                  <a:txBody>
                    <a:bodyPr/>
                    <a:lstStyle/>
                    <a:p>
                      <a:pPr marL="171450" indent="-171450" algn="l">
                        <a:buFont typeface="Arial"/>
                        <a:buChar char="•"/>
                      </a:pPr>
                      <a:r>
                        <a:rPr lang="en-US" sz="800" dirty="0" smtClean="0"/>
                        <a:t>Sorting supported using the clustering columns.</a:t>
                      </a:r>
                    </a:p>
                    <a:p>
                      <a:pPr marL="171450" indent="-171450" algn="l">
                        <a:buFont typeface="Arial"/>
                        <a:buChar char="•"/>
                      </a:pPr>
                      <a:r>
                        <a:rPr lang="en-US" sz="800" dirty="0" smtClean="0"/>
                        <a:t>Clustering columns defined during the table creation.</a:t>
                      </a:r>
                    </a:p>
                    <a:p>
                      <a:pPr marL="171450" indent="-171450" algn="l">
                        <a:buFont typeface="Arial"/>
                        <a:buChar char="•"/>
                      </a:pPr>
                      <a:r>
                        <a:rPr lang="en-US" sz="800" dirty="0" smtClean="0"/>
                        <a:t>Using CQL ORDER BY clause with the ASC or DESC options.</a:t>
                      </a:r>
                      <a:endParaRPr lang="en-US" sz="800" dirty="0"/>
                    </a:p>
                  </a:txBody>
                  <a:tcPr anchor="ctr"/>
                </a:tc>
                <a:tc>
                  <a:txBody>
                    <a:bodyPr/>
                    <a:lstStyle/>
                    <a:p>
                      <a:pPr marL="171450" indent="-171450" algn="l">
                        <a:buFont typeface="Arial"/>
                        <a:buChar char="•"/>
                      </a:pPr>
                      <a:r>
                        <a:rPr lang="en-US" sz="800" dirty="0" smtClean="0"/>
                        <a:t>ORDER BY clause to sort the results.</a:t>
                      </a:r>
                      <a:endParaRPr lang="en-US" sz="800" dirty="0"/>
                    </a:p>
                  </a:txBody>
                  <a:tcPr anchor="ctr"/>
                </a:tc>
              </a:tr>
            </a:tbl>
          </a:graphicData>
        </a:graphic>
      </p:graphicFrame>
    </p:spTree>
    <p:extLst>
      <p:ext uri="{BB962C8B-B14F-4D97-AF65-F5344CB8AC3E}">
        <p14:creationId xmlns:p14="http://schemas.microsoft.com/office/powerpoint/2010/main" val="323930211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r>
              <a:rPr lang="en-US" b="1" dirty="0"/>
              <a:t>Results </a:t>
            </a:r>
            <a:r>
              <a:rPr lang="en-US" b="1" dirty="0" smtClean="0"/>
              <a:t>- Query Options Testing </a:t>
            </a:r>
            <a:r>
              <a:rPr lang="en-US" b="1" dirty="0"/>
              <a:t>Result</a:t>
            </a:r>
            <a:endParaRPr lang="en-US" dirty="0" smtClean="0">
              <a:ea typeface="ＭＳ Ｐゴシック" pitchFamily="34" charset="-128"/>
            </a:endParaRPr>
          </a:p>
        </p:txBody>
      </p:sp>
      <p:sp>
        <p:nvSpPr>
          <p:cNvPr id="1511"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1512" name="Fußzeilenplatzhalter 4"/>
          <p:cNvSpPr>
            <a:spLocks noGrp="1"/>
          </p:cNvSpPr>
          <p:nvPr>
            <p:ph type="ftr" sz="quarter" idx="4294967295"/>
          </p:nvPr>
        </p:nvSpPr>
        <p:spPr>
          <a:xfrm>
            <a:off x="249677" y="6622950"/>
            <a:ext cx="4321175" cy="288925"/>
          </a:xfrm>
          <a:prstGeom prst="rect">
            <a:avLst/>
          </a:prstGeom>
        </p:spPr>
        <p:txBody>
          <a:bodyPr/>
          <a:lstStyle/>
          <a:p>
            <a:pPr>
              <a:defRPr/>
            </a:pPr>
            <a:r>
              <a:rPr lang="en-US" sz="800" dirty="0" smtClean="0">
                <a:solidFill>
                  <a:schemeClr val="bg1"/>
                </a:solidFill>
              </a:rPr>
              <a:t>140122  </a:t>
            </a:r>
            <a:r>
              <a:rPr lang="en-US" sz="800" dirty="0" err="1" smtClean="0">
                <a:solidFill>
                  <a:schemeClr val="bg1"/>
                </a:solidFill>
              </a:rPr>
              <a:t>Matthes</a:t>
            </a:r>
            <a:r>
              <a:rPr lang="en-US" sz="800" dirty="0" smtClean="0">
                <a:solidFill>
                  <a:schemeClr val="bg1"/>
                </a:solidFill>
              </a:rPr>
              <a:t> Slides </a:t>
            </a:r>
            <a:r>
              <a:rPr lang="en-US" sz="800" dirty="0" err="1" smtClean="0">
                <a:solidFill>
                  <a:schemeClr val="bg1"/>
                </a:solidFill>
              </a:rPr>
              <a:t>sebis</a:t>
            </a:r>
            <a:r>
              <a:rPr lang="en-US" sz="800" dirty="0" smtClean="0">
                <a:solidFill>
                  <a:schemeClr val="bg1"/>
                </a:solidFill>
              </a:rPr>
              <a:t> 2014</a:t>
            </a:r>
            <a:endParaRPr lang="de-DE" sz="800" dirty="0">
              <a:solidFill>
                <a:schemeClr val="bg1"/>
              </a:solidFill>
            </a:endParaRPr>
          </a:p>
        </p:txBody>
      </p:sp>
      <p:sp>
        <p:nvSpPr>
          <p:cNvPr id="1514" name="Foliennummernplatzhalter 5"/>
          <p:cNvSpPr txBox="1">
            <a:spLocks/>
          </p:cNvSpPr>
          <p:nvPr/>
        </p:nvSpPr>
        <p:spPr>
          <a:xfrm>
            <a:off x="8643938" y="6624490"/>
            <a:ext cx="249237" cy="288925"/>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a:solidFill>
                  <a:schemeClr val="bg1"/>
                </a:solidFill>
              </a:rPr>
              <a:t>3</a:t>
            </a:r>
          </a:p>
        </p:txBody>
      </p:sp>
      <p:graphicFrame>
        <p:nvGraphicFramePr>
          <p:cNvPr id="7" name="Diagram 6"/>
          <p:cNvGraphicFramePr/>
          <p:nvPr>
            <p:extLst>
              <p:ext uri="{D42A27DB-BD31-4B8C-83A1-F6EECF244321}">
                <p14:modId xmlns:p14="http://schemas.microsoft.com/office/powerpoint/2010/main" val="3083589556"/>
              </p:ext>
            </p:extLst>
          </p:nvPr>
        </p:nvGraphicFramePr>
        <p:xfrm>
          <a:off x="241969" y="990600"/>
          <a:ext cx="8686800" cy="555725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8" name="Picture 7" descr="2000px-Cassandra_logo.svg.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029200" y="1752600"/>
            <a:ext cx="1250112" cy="838200"/>
          </a:xfrm>
          <a:prstGeom prst="rect">
            <a:avLst/>
          </a:prstGeom>
        </p:spPr>
      </p:pic>
      <p:pic>
        <p:nvPicPr>
          <p:cNvPr id="9" name="Picture 8" descr="redis.png"/>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09600" y="1905000"/>
            <a:ext cx="1662388" cy="554442"/>
          </a:xfrm>
          <a:prstGeom prst="rect">
            <a:avLst/>
          </a:prstGeom>
        </p:spPr>
      </p:pic>
      <p:pic>
        <p:nvPicPr>
          <p:cNvPr id="10" name="Picture 9" descr="mongodb.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2971800" y="1600200"/>
            <a:ext cx="1105372" cy="1295400"/>
          </a:xfrm>
          <a:prstGeom prst="rect">
            <a:avLst/>
          </a:prstGeom>
        </p:spPr>
      </p:pic>
      <p:pic>
        <p:nvPicPr>
          <p:cNvPr id="11" name="Picture 10" descr="neo4j_notag_whitebg.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010400" y="1828800"/>
            <a:ext cx="1554163" cy="838200"/>
          </a:xfrm>
          <a:prstGeom prst="rect">
            <a:avLst/>
          </a:prstGeom>
        </p:spPr>
      </p:pic>
    </p:spTree>
    <p:extLst>
      <p:ext uri="{BB962C8B-B14F-4D97-AF65-F5344CB8AC3E}">
        <p14:creationId xmlns:p14="http://schemas.microsoft.com/office/powerpoint/2010/main" val="1988265754"/>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Results - Query Options Testing Result</a:t>
            </a:r>
            <a:endParaRPr lang="en-US" dirty="0"/>
          </a:p>
        </p:txBody>
      </p:sp>
      <p:sp>
        <p:nvSpPr>
          <p:cNvPr id="4" name="Footer Placeholder 3"/>
          <p:cNvSpPr>
            <a:spLocks noGrp="1"/>
          </p:cNvSpPr>
          <p:nvPr>
            <p:ph type="ftr" sz="quarter" idx="3"/>
          </p:nvPr>
        </p:nvSpPr>
        <p:spPr/>
        <p:txBody>
          <a:bodyPr/>
          <a:lstStyle/>
          <a:p>
            <a:r>
              <a:rPr lang="de-DE" smtClean="0"/>
              <a:t>Copyright 2013 FUJITSU</a:t>
            </a:r>
            <a:endParaRPr lang="de-DE" dirty="0"/>
          </a:p>
        </p:txBody>
      </p:sp>
      <p:sp>
        <p:nvSpPr>
          <p:cNvPr id="7" name="TextBox 6"/>
          <p:cNvSpPr txBox="1"/>
          <p:nvPr/>
        </p:nvSpPr>
        <p:spPr>
          <a:xfrm>
            <a:off x="3124200" y="1219200"/>
            <a:ext cx="6019800" cy="240065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000" dirty="0">
                <a:latin typeface="Arial" pitchFamily="34" charset="0"/>
              </a:rPr>
              <a:t>SELECT </a:t>
            </a:r>
          </a:p>
          <a:p>
            <a:r>
              <a:rPr lang="en-US" sz="1000" dirty="0" err="1">
                <a:latin typeface="Arial" pitchFamily="34" charset="0"/>
              </a:rPr>
              <a:t>orderkey</a:t>
            </a:r>
            <a:r>
              <a:rPr lang="en-US" sz="1000" dirty="0">
                <a:latin typeface="Arial" pitchFamily="34" charset="0"/>
              </a:rPr>
              <a:t>,</a:t>
            </a:r>
          </a:p>
          <a:p>
            <a:r>
              <a:rPr lang="en-US" sz="1000" dirty="0">
                <a:latin typeface="Arial" pitchFamily="34" charset="0"/>
              </a:rPr>
              <a:t>sum(</a:t>
            </a:r>
            <a:r>
              <a:rPr lang="en-US" sz="1000" dirty="0" err="1">
                <a:latin typeface="Arial" pitchFamily="34" charset="0"/>
              </a:rPr>
              <a:t>CASSANDRA_EXAMPLE_KEYSPACE.fSumDiscPrice</a:t>
            </a:r>
            <a:r>
              <a:rPr lang="en-US" sz="1000" dirty="0">
                <a:latin typeface="Arial" pitchFamily="34" charset="0"/>
              </a:rPr>
              <a:t>(</a:t>
            </a:r>
            <a:r>
              <a:rPr lang="en-US" sz="1000" dirty="0" err="1">
                <a:latin typeface="Arial" pitchFamily="34" charset="0"/>
              </a:rPr>
              <a:t>l_extendedprice,l_discount</a:t>
            </a:r>
            <a:r>
              <a:rPr lang="en-US" sz="1000" dirty="0">
                <a:latin typeface="Arial" pitchFamily="34" charset="0"/>
              </a:rPr>
              <a:t>)) as revenue,</a:t>
            </a:r>
          </a:p>
          <a:p>
            <a:r>
              <a:rPr lang="en-US" sz="1000" dirty="0" err="1">
                <a:latin typeface="Arial" pitchFamily="34" charset="0"/>
              </a:rPr>
              <a:t>o_orderdate</a:t>
            </a:r>
            <a:r>
              <a:rPr lang="en-US" sz="1000" dirty="0">
                <a:latin typeface="Arial" pitchFamily="34" charset="0"/>
              </a:rPr>
              <a:t>,</a:t>
            </a:r>
          </a:p>
          <a:p>
            <a:r>
              <a:rPr lang="en-US" sz="1000" dirty="0" err="1">
                <a:latin typeface="Arial" pitchFamily="34" charset="0"/>
              </a:rPr>
              <a:t>l_shipdate</a:t>
            </a:r>
            <a:r>
              <a:rPr lang="en-US" sz="1000" dirty="0">
                <a:latin typeface="Arial" pitchFamily="34" charset="0"/>
              </a:rPr>
              <a:t>,</a:t>
            </a:r>
          </a:p>
          <a:p>
            <a:r>
              <a:rPr lang="en-US" sz="1000" dirty="0" err="1">
                <a:latin typeface="Arial" pitchFamily="34" charset="0"/>
              </a:rPr>
              <a:t>o_shippriority</a:t>
            </a:r>
            <a:r>
              <a:rPr lang="en-US" sz="1000" dirty="0">
                <a:latin typeface="Arial" pitchFamily="34" charset="0"/>
              </a:rPr>
              <a:t>,</a:t>
            </a:r>
          </a:p>
          <a:p>
            <a:r>
              <a:rPr lang="en-US" sz="1000" dirty="0" err="1">
                <a:latin typeface="Arial" pitchFamily="34" charset="0"/>
              </a:rPr>
              <a:t>linenumber</a:t>
            </a:r>
            <a:r>
              <a:rPr lang="en-US" sz="1000" dirty="0">
                <a:latin typeface="Arial" pitchFamily="34" charset="0"/>
              </a:rPr>
              <a:t> </a:t>
            </a:r>
          </a:p>
          <a:p>
            <a:r>
              <a:rPr lang="en-US" sz="1000" dirty="0">
                <a:latin typeface="Arial" pitchFamily="34" charset="0"/>
              </a:rPr>
              <a:t> from </a:t>
            </a:r>
          </a:p>
          <a:p>
            <a:r>
              <a:rPr lang="en-US" sz="1000" dirty="0">
                <a:latin typeface="Arial" pitchFamily="34" charset="0"/>
              </a:rPr>
              <a:t>CASSANDRA_EXAMPLE_KEYSPACE.TPCH_Q3</a:t>
            </a:r>
          </a:p>
          <a:p>
            <a:r>
              <a:rPr lang="en-US" sz="1000" dirty="0">
                <a:latin typeface="Arial" pitchFamily="34" charset="0"/>
              </a:rPr>
              <a:t> where </a:t>
            </a:r>
          </a:p>
          <a:p>
            <a:r>
              <a:rPr lang="en-US" sz="1000" dirty="0">
                <a:latin typeface="Arial" pitchFamily="34" charset="0"/>
              </a:rPr>
              <a:t> </a:t>
            </a:r>
            <a:r>
              <a:rPr lang="en-US" sz="1000" dirty="0" err="1">
                <a:latin typeface="Arial" pitchFamily="34" charset="0"/>
              </a:rPr>
              <a:t>orderkey</a:t>
            </a:r>
            <a:r>
              <a:rPr lang="en-US" sz="1000" dirty="0">
                <a:latin typeface="Arial" pitchFamily="34" charset="0"/>
              </a:rPr>
              <a:t>= '</a:t>
            </a:r>
            <a:r>
              <a:rPr lang="en-US" sz="1000" dirty="0" err="1">
                <a:latin typeface="Arial" pitchFamily="34" charset="0"/>
              </a:rPr>
              <a:t>somekey</a:t>
            </a:r>
            <a:r>
              <a:rPr lang="en-US" sz="1000" dirty="0">
                <a:latin typeface="Arial" pitchFamily="34" charset="0"/>
              </a:rPr>
              <a:t>'  </a:t>
            </a:r>
          </a:p>
          <a:p>
            <a:r>
              <a:rPr lang="en-US" sz="1000" dirty="0">
                <a:latin typeface="Arial" pitchFamily="34" charset="0"/>
              </a:rPr>
              <a:t> and </a:t>
            </a:r>
            <a:r>
              <a:rPr lang="en-US" sz="1000" dirty="0" err="1">
                <a:latin typeface="Arial" pitchFamily="34" charset="0"/>
              </a:rPr>
              <a:t>o_orderdate</a:t>
            </a:r>
            <a:r>
              <a:rPr lang="en-US" sz="1000" dirty="0">
                <a:latin typeface="Arial" pitchFamily="34" charset="0"/>
              </a:rPr>
              <a:t> = '</a:t>
            </a:r>
            <a:r>
              <a:rPr lang="en-US" sz="1000" dirty="0" err="1">
                <a:latin typeface="Arial" pitchFamily="34" charset="0"/>
              </a:rPr>
              <a:t>somedate</a:t>
            </a:r>
            <a:r>
              <a:rPr lang="en-US" sz="1000" dirty="0">
                <a:latin typeface="Arial" pitchFamily="34" charset="0"/>
              </a:rPr>
              <a:t>' </a:t>
            </a:r>
          </a:p>
          <a:p>
            <a:r>
              <a:rPr lang="en-US" sz="1000" dirty="0">
                <a:latin typeface="Arial" pitchFamily="34" charset="0"/>
              </a:rPr>
              <a:t> and </a:t>
            </a:r>
            <a:r>
              <a:rPr lang="en-US" sz="1000" dirty="0" err="1">
                <a:latin typeface="Arial" pitchFamily="34" charset="0"/>
              </a:rPr>
              <a:t>o_shippriority</a:t>
            </a:r>
            <a:r>
              <a:rPr lang="en-US" sz="1000" dirty="0">
                <a:latin typeface="Arial" pitchFamily="34" charset="0"/>
              </a:rPr>
              <a:t>='</a:t>
            </a:r>
            <a:r>
              <a:rPr lang="en-US" sz="1000" dirty="0" err="1">
                <a:latin typeface="Arial" pitchFamily="34" charset="0"/>
              </a:rPr>
              <a:t>somepriority</a:t>
            </a:r>
            <a:r>
              <a:rPr lang="en-US" sz="1000" dirty="0">
                <a:latin typeface="Arial" pitchFamily="34" charset="0"/>
              </a:rPr>
              <a:t>'  </a:t>
            </a:r>
          </a:p>
          <a:p>
            <a:r>
              <a:rPr lang="en-US" sz="1000" dirty="0">
                <a:latin typeface="Arial" pitchFamily="34" charset="0"/>
              </a:rPr>
              <a:t> and </a:t>
            </a:r>
            <a:r>
              <a:rPr lang="en-US" sz="1000" dirty="0" err="1">
                <a:latin typeface="Arial" pitchFamily="34" charset="0"/>
              </a:rPr>
              <a:t>c_mktsegment</a:t>
            </a:r>
            <a:r>
              <a:rPr lang="en-US" sz="1000" dirty="0">
                <a:latin typeface="Arial" pitchFamily="34" charset="0"/>
              </a:rPr>
              <a:t>='</a:t>
            </a:r>
            <a:r>
              <a:rPr lang="en-US" sz="1000" dirty="0" err="1">
                <a:latin typeface="Arial" pitchFamily="34" charset="0"/>
              </a:rPr>
              <a:t>Segement</a:t>
            </a:r>
            <a:r>
              <a:rPr lang="en-US" sz="1000" dirty="0">
                <a:latin typeface="Arial" pitchFamily="34" charset="0"/>
              </a:rPr>
              <a:t>' </a:t>
            </a:r>
          </a:p>
          <a:p>
            <a:r>
              <a:rPr lang="en-US" sz="1000" dirty="0">
                <a:latin typeface="Arial" pitchFamily="34" charset="0"/>
              </a:rPr>
              <a:t> and </a:t>
            </a:r>
            <a:r>
              <a:rPr lang="en-US" sz="1000" dirty="0" err="1">
                <a:latin typeface="Arial" pitchFamily="34" charset="0"/>
              </a:rPr>
              <a:t>l_shipdate</a:t>
            </a:r>
            <a:r>
              <a:rPr lang="en-US" sz="1000" dirty="0">
                <a:latin typeface="Arial" pitchFamily="34" charset="0"/>
              </a:rPr>
              <a:t> &gt; '1990-01-01';</a:t>
            </a:r>
            <a:endParaRPr lang="en-US" sz="1000" dirty="0" smtClean="0">
              <a:latin typeface="Arial" pitchFamily="34" charset="0"/>
            </a:endParaRPr>
          </a:p>
        </p:txBody>
      </p:sp>
      <p:sp>
        <p:nvSpPr>
          <p:cNvPr id="8" name="TextBox 7"/>
          <p:cNvSpPr txBox="1"/>
          <p:nvPr/>
        </p:nvSpPr>
        <p:spPr>
          <a:xfrm>
            <a:off x="3581400" y="4267200"/>
            <a:ext cx="5196430" cy="1631216"/>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000" dirty="0">
                <a:latin typeface="Arial" pitchFamily="34" charset="0"/>
              </a:rPr>
              <a:t>MATCH  </a:t>
            </a:r>
          </a:p>
          <a:p>
            <a:r>
              <a:rPr lang="en-US" sz="1000" dirty="0">
                <a:latin typeface="Arial" pitchFamily="34" charset="0"/>
              </a:rPr>
              <a:t>(</a:t>
            </a:r>
            <a:r>
              <a:rPr lang="en-US" sz="1000" dirty="0" err="1">
                <a:latin typeface="Arial" pitchFamily="34" charset="0"/>
              </a:rPr>
              <a:t>item:Lineitem</a:t>
            </a:r>
            <a:r>
              <a:rPr lang="en-US" sz="1000" dirty="0">
                <a:latin typeface="Arial" pitchFamily="34" charset="0"/>
              </a:rPr>
              <a:t>) &lt;-[:CONTAINS]- (</a:t>
            </a:r>
            <a:r>
              <a:rPr lang="en-US" sz="1000" dirty="0" err="1">
                <a:latin typeface="Arial" pitchFamily="34" charset="0"/>
              </a:rPr>
              <a:t>order:Order</a:t>
            </a:r>
            <a:r>
              <a:rPr lang="en-US" sz="1000" dirty="0">
                <a:latin typeface="Arial" pitchFamily="34" charset="0"/>
              </a:rPr>
              <a:t> ) -[:CREATED_BY]-&gt; (</a:t>
            </a:r>
            <a:r>
              <a:rPr lang="en-US" sz="1000" dirty="0" err="1">
                <a:latin typeface="Arial" pitchFamily="34" charset="0"/>
              </a:rPr>
              <a:t>customer:Customer</a:t>
            </a:r>
            <a:r>
              <a:rPr lang="en-US" sz="1000" dirty="0">
                <a:latin typeface="Arial" pitchFamily="34" charset="0"/>
              </a:rPr>
              <a:t>)</a:t>
            </a:r>
          </a:p>
          <a:p>
            <a:r>
              <a:rPr lang="en-US" sz="1000" dirty="0">
                <a:latin typeface="Arial" pitchFamily="34" charset="0"/>
              </a:rPr>
              <a:t>WHERE </a:t>
            </a:r>
            <a:r>
              <a:rPr lang="en-US" sz="1000" dirty="0" err="1">
                <a:latin typeface="Arial" pitchFamily="34" charset="0"/>
              </a:rPr>
              <a:t>order.ORDERDATE</a:t>
            </a:r>
            <a:r>
              <a:rPr lang="en-US" sz="1000" dirty="0">
                <a:latin typeface="Arial" pitchFamily="34" charset="0"/>
              </a:rPr>
              <a:t> &lt; 912524220000 </a:t>
            </a:r>
          </a:p>
          <a:p>
            <a:r>
              <a:rPr lang="en-US" sz="1000" dirty="0">
                <a:latin typeface="Arial" pitchFamily="34" charset="0"/>
              </a:rPr>
              <a:t>AND </a:t>
            </a:r>
            <a:r>
              <a:rPr lang="en-US" sz="1000" dirty="0" err="1">
                <a:latin typeface="Arial" pitchFamily="34" charset="0"/>
              </a:rPr>
              <a:t>item.SHIPDATE</a:t>
            </a:r>
            <a:r>
              <a:rPr lang="en-US" sz="1000" dirty="0">
                <a:latin typeface="Arial" pitchFamily="34" charset="0"/>
              </a:rPr>
              <a:t> &gt; 631205820000</a:t>
            </a:r>
          </a:p>
          <a:p>
            <a:r>
              <a:rPr lang="en-US" sz="1000" dirty="0">
                <a:latin typeface="Arial" pitchFamily="34" charset="0"/>
              </a:rPr>
              <a:t>AND </a:t>
            </a:r>
            <a:r>
              <a:rPr lang="en-US" sz="1000" dirty="0" err="1">
                <a:latin typeface="Arial" pitchFamily="34" charset="0"/>
              </a:rPr>
              <a:t>customer.MKTSEGMENT</a:t>
            </a:r>
            <a:r>
              <a:rPr lang="en-US" sz="1000" dirty="0">
                <a:latin typeface="Arial" pitchFamily="34" charset="0"/>
              </a:rPr>
              <a:t> = 'AUTOMOBILE' </a:t>
            </a:r>
          </a:p>
          <a:p>
            <a:r>
              <a:rPr lang="en-US" sz="1000" dirty="0">
                <a:latin typeface="Arial" pitchFamily="34" charset="0"/>
              </a:rPr>
              <a:t>RETURN </a:t>
            </a:r>
            <a:r>
              <a:rPr lang="en-US" sz="1000" dirty="0" err="1">
                <a:latin typeface="Arial" pitchFamily="34" charset="0"/>
              </a:rPr>
              <a:t>order.ORDERKEY</a:t>
            </a:r>
            <a:r>
              <a:rPr lang="en-US" sz="1000" dirty="0">
                <a:latin typeface="Arial" pitchFamily="34" charset="0"/>
              </a:rPr>
              <a:t>,</a:t>
            </a:r>
          </a:p>
          <a:p>
            <a:r>
              <a:rPr lang="en-US" sz="1000" dirty="0">
                <a:latin typeface="Arial" pitchFamily="34" charset="0"/>
              </a:rPr>
              <a:t>sum(</a:t>
            </a:r>
            <a:r>
              <a:rPr lang="en-US" sz="1000" dirty="0" err="1">
                <a:latin typeface="Arial" pitchFamily="34" charset="0"/>
              </a:rPr>
              <a:t>item.EXTENDEDPRICE</a:t>
            </a:r>
            <a:r>
              <a:rPr lang="en-US" sz="1000" dirty="0">
                <a:latin typeface="Arial" pitchFamily="34" charset="0"/>
              </a:rPr>
              <a:t>*(1-item.DISCOUNT)) AS REVENUE,</a:t>
            </a:r>
          </a:p>
          <a:p>
            <a:r>
              <a:rPr lang="en-US" sz="1000" dirty="0" err="1">
                <a:latin typeface="Arial" pitchFamily="34" charset="0"/>
              </a:rPr>
              <a:t>order.ORDERDATE</a:t>
            </a:r>
            <a:r>
              <a:rPr lang="en-US" sz="1000" dirty="0">
                <a:latin typeface="Arial" pitchFamily="34" charset="0"/>
              </a:rPr>
              <a:t>, </a:t>
            </a:r>
          </a:p>
          <a:p>
            <a:r>
              <a:rPr lang="en-US" sz="1000" dirty="0" err="1">
                <a:latin typeface="Arial" pitchFamily="34" charset="0"/>
              </a:rPr>
              <a:t>order.SHIPPRIORITY</a:t>
            </a:r>
            <a:endParaRPr lang="en-US" sz="1000" dirty="0">
              <a:latin typeface="Arial" pitchFamily="34" charset="0"/>
            </a:endParaRPr>
          </a:p>
          <a:p>
            <a:r>
              <a:rPr lang="en-US" sz="1000" dirty="0">
                <a:latin typeface="Arial" pitchFamily="34" charset="0"/>
              </a:rPr>
              <a:t>ORDER BY REVENUE DESC, </a:t>
            </a:r>
            <a:r>
              <a:rPr lang="en-US" sz="1000" dirty="0" err="1">
                <a:latin typeface="Arial" pitchFamily="34" charset="0"/>
              </a:rPr>
              <a:t>order.ORDERDATE</a:t>
            </a:r>
            <a:endParaRPr lang="en-US" sz="1000" dirty="0" smtClean="0">
              <a:latin typeface="Arial" pitchFamily="34" charset="0"/>
            </a:endParaRPr>
          </a:p>
        </p:txBody>
      </p:sp>
      <p:pic>
        <p:nvPicPr>
          <p:cNvPr id="9" name="Picture 8" descr="neo4j_notag_whitebg.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05400" y="3733800"/>
            <a:ext cx="1020763" cy="550524"/>
          </a:xfrm>
          <a:prstGeom prst="rect">
            <a:avLst/>
          </a:prstGeom>
        </p:spPr>
      </p:pic>
      <p:pic>
        <p:nvPicPr>
          <p:cNvPr id="10" name="Picture 9" descr="2000px-Cassandra_logo.sv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1600" y="914400"/>
            <a:ext cx="795526" cy="533400"/>
          </a:xfrm>
          <a:prstGeom prst="rect">
            <a:avLst/>
          </a:prstGeom>
        </p:spPr>
      </p:pic>
      <p:sp>
        <p:nvSpPr>
          <p:cNvPr id="11" name="Rectangle 10"/>
          <p:cNvSpPr/>
          <p:nvPr/>
        </p:nvSpPr>
        <p:spPr>
          <a:xfrm>
            <a:off x="457200" y="1219200"/>
            <a:ext cx="2438400" cy="4893649"/>
          </a:xfrm>
          <a:prstGeom prst="rect">
            <a:avLst/>
          </a:prstGeom>
        </p:spPr>
        <p:txBody>
          <a:bodyPr wrap="square">
            <a:spAutoFit/>
          </a:bodyPr>
          <a:lstStyle/>
          <a:p>
            <a:r>
              <a:rPr lang="de-DE" sz="600" dirty="0"/>
              <a:t>[  </a:t>
            </a:r>
          </a:p>
          <a:p>
            <a:r>
              <a:rPr lang="de-DE" sz="600" dirty="0"/>
              <a:t>   {  </a:t>
            </a:r>
          </a:p>
          <a:p>
            <a:r>
              <a:rPr lang="de-DE" sz="600" dirty="0"/>
              <a:t>      "$</a:t>
            </a:r>
            <a:r>
              <a:rPr lang="de-DE" sz="600" dirty="0" err="1"/>
              <a:t>match</a:t>
            </a:r>
            <a:r>
              <a:rPr lang="de-DE" sz="600" dirty="0"/>
              <a:t>":{  </a:t>
            </a:r>
          </a:p>
          <a:p>
            <a:r>
              <a:rPr lang="de-DE" sz="600" dirty="0"/>
              <a:t>         "</a:t>
            </a:r>
            <a:r>
              <a:rPr lang="de-DE" sz="600" dirty="0" err="1"/>
              <a:t>Customer.MKTSEGMENT":"AUTOMOBILE</a:t>
            </a:r>
            <a:r>
              <a:rPr lang="de-DE" sz="600" dirty="0"/>
              <a:t>",</a:t>
            </a:r>
          </a:p>
          <a:p>
            <a:r>
              <a:rPr lang="de-DE" sz="600" dirty="0"/>
              <a:t>         "ORDERDATE":{  </a:t>
            </a:r>
          </a:p>
          <a:p>
            <a:r>
              <a:rPr lang="de-DE" sz="600" dirty="0"/>
              <a:t>            "$</a:t>
            </a:r>
            <a:r>
              <a:rPr lang="de-DE" sz="600" dirty="0" err="1"/>
              <a:t>lte</a:t>
            </a:r>
            <a:r>
              <a:rPr lang="de-DE" sz="600" dirty="0"/>
              <a:t>":  </a:t>
            </a:r>
            <a:r>
              <a:rPr lang="de-DE" sz="600" dirty="0" err="1"/>
              <a:t>ISODate</a:t>
            </a:r>
            <a:r>
              <a:rPr lang="de-DE" sz="600" dirty="0"/>
              <a:t>("2000-01-01T00:00:00.000Z")</a:t>
            </a:r>
          </a:p>
          <a:p>
            <a:r>
              <a:rPr lang="de-DE" sz="600" dirty="0"/>
              <a:t>         },</a:t>
            </a:r>
          </a:p>
          <a:p>
            <a:r>
              <a:rPr lang="de-DE" sz="600" dirty="0"/>
              <a:t>         "</a:t>
            </a:r>
            <a:r>
              <a:rPr lang="de-DE" sz="600" dirty="0" err="1"/>
              <a:t>Items.SHIPDATE</a:t>
            </a:r>
            <a:r>
              <a:rPr lang="de-DE" sz="600" dirty="0"/>
              <a:t>":{  </a:t>
            </a:r>
          </a:p>
          <a:p>
            <a:r>
              <a:rPr lang="de-DE" sz="600" dirty="0"/>
              <a:t>            "$</a:t>
            </a:r>
            <a:r>
              <a:rPr lang="de-DE" sz="600" dirty="0" err="1"/>
              <a:t>gte</a:t>
            </a:r>
            <a:r>
              <a:rPr lang="de-DE" sz="600" dirty="0"/>
              <a:t>": </a:t>
            </a:r>
            <a:r>
              <a:rPr lang="de-DE" sz="600" dirty="0" err="1"/>
              <a:t>ISODate</a:t>
            </a:r>
            <a:r>
              <a:rPr lang="de-DE" sz="600" dirty="0"/>
              <a:t>("1990-01-01T00:00:00.000Z")</a:t>
            </a:r>
          </a:p>
          <a:p>
            <a:r>
              <a:rPr lang="de-DE" sz="600" dirty="0"/>
              <a:t>         }</a:t>
            </a:r>
          </a:p>
          <a:p>
            <a:r>
              <a:rPr lang="de-DE" sz="600" dirty="0"/>
              <a:t>      }</a:t>
            </a:r>
          </a:p>
          <a:p>
            <a:r>
              <a:rPr lang="de-DE" sz="600" dirty="0"/>
              <a:t>   },</a:t>
            </a:r>
          </a:p>
          <a:p>
            <a:r>
              <a:rPr lang="de-DE" sz="600" dirty="0"/>
              <a:t>   {  </a:t>
            </a:r>
          </a:p>
          <a:p>
            <a:r>
              <a:rPr lang="de-DE" sz="600" dirty="0"/>
              <a:t>      "$</a:t>
            </a:r>
            <a:r>
              <a:rPr lang="de-DE" sz="600" dirty="0" err="1"/>
              <a:t>unwind</a:t>
            </a:r>
            <a:r>
              <a:rPr lang="de-DE" sz="600" dirty="0"/>
              <a:t>":"$Items"</a:t>
            </a:r>
          </a:p>
          <a:p>
            <a:r>
              <a:rPr lang="de-DE" sz="600" dirty="0"/>
              <a:t>   },</a:t>
            </a:r>
          </a:p>
          <a:p>
            <a:r>
              <a:rPr lang="de-DE" sz="600" dirty="0"/>
              <a:t>   {  </a:t>
            </a:r>
          </a:p>
          <a:p>
            <a:r>
              <a:rPr lang="de-DE" sz="600" dirty="0"/>
              <a:t>      "$</a:t>
            </a:r>
            <a:r>
              <a:rPr lang="de-DE" sz="600" dirty="0" err="1"/>
              <a:t>project</a:t>
            </a:r>
            <a:r>
              <a:rPr lang="de-DE" sz="600" dirty="0"/>
              <a:t>":{  </a:t>
            </a:r>
          </a:p>
          <a:p>
            <a:r>
              <a:rPr lang="de-DE" sz="600" dirty="0"/>
              <a:t>         "ORDERDATE":1,</a:t>
            </a:r>
          </a:p>
          <a:p>
            <a:r>
              <a:rPr lang="de-DE" sz="600" dirty="0"/>
              <a:t>         "SHIPPRIORITY":1,</a:t>
            </a:r>
          </a:p>
          <a:p>
            <a:r>
              <a:rPr lang="de-DE" sz="600" dirty="0"/>
              <a:t>         "Items.EXTENDEDPRICE":1,</a:t>
            </a:r>
          </a:p>
          <a:p>
            <a:r>
              <a:rPr lang="de-DE" sz="600" dirty="0"/>
              <a:t>         "l_dis_min_1":{  </a:t>
            </a:r>
          </a:p>
          <a:p>
            <a:r>
              <a:rPr lang="de-DE" sz="600" dirty="0"/>
              <a:t>            "$</a:t>
            </a:r>
            <a:r>
              <a:rPr lang="de-DE" sz="600" dirty="0" err="1"/>
              <a:t>subtract</a:t>
            </a:r>
            <a:r>
              <a:rPr lang="de-DE" sz="600" dirty="0"/>
              <a:t>":[  </a:t>
            </a:r>
          </a:p>
          <a:p>
            <a:r>
              <a:rPr lang="de-DE" sz="600" dirty="0"/>
              <a:t>               1,</a:t>
            </a:r>
          </a:p>
          <a:p>
            <a:r>
              <a:rPr lang="de-DE" sz="600" dirty="0"/>
              <a:t>               "$</a:t>
            </a:r>
            <a:r>
              <a:rPr lang="de-DE" sz="600" dirty="0" err="1"/>
              <a:t>Items.DISCOUNT</a:t>
            </a:r>
            <a:r>
              <a:rPr lang="de-DE" sz="600" dirty="0"/>
              <a:t>"</a:t>
            </a:r>
          </a:p>
          <a:p>
            <a:r>
              <a:rPr lang="de-DE" sz="600" dirty="0"/>
              <a:t>            ]</a:t>
            </a:r>
          </a:p>
          <a:p>
            <a:r>
              <a:rPr lang="de-DE" sz="600" dirty="0"/>
              <a:t>         }</a:t>
            </a:r>
          </a:p>
          <a:p>
            <a:r>
              <a:rPr lang="de-DE" sz="600" dirty="0"/>
              <a:t>      }</a:t>
            </a:r>
          </a:p>
          <a:p>
            <a:r>
              <a:rPr lang="de-DE" sz="600" dirty="0"/>
              <a:t>   },</a:t>
            </a:r>
          </a:p>
          <a:p>
            <a:r>
              <a:rPr lang="de-DE" sz="600" dirty="0"/>
              <a:t>   {  </a:t>
            </a:r>
          </a:p>
          <a:p>
            <a:r>
              <a:rPr lang="de-DE" sz="600" dirty="0"/>
              <a:t>      "$</a:t>
            </a:r>
            <a:r>
              <a:rPr lang="de-DE" sz="600" dirty="0" err="1"/>
              <a:t>group</a:t>
            </a:r>
            <a:r>
              <a:rPr lang="de-DE" sz="600" dirty="0"/>
              <a:t>":{  </a:t>
            </a:r>
          </a:p>
          <a:p>
            <a:r>
              <a:rPr lang="de-DE" sz="600" dirty="0"/>
              <a:t>         "_</a:t>
            </a:r>
            <a:r>
              <a:rPr lang="de-DE" sz="600" dirty="0" err="1"/>
              <a:t>id</a:t>
            </a:r>
            <a:r>
              <a:rPr lang="de-DE" sz="600" dirty="0"/>
              <a:t>":{  </a:t>
            </a:r>
          </a:p>
          <a:p>
            <a:r>
              <a:rPr lang="de-DE" sz="600" dirty="0"/>
              <a:t>            "ORDERKEY":"$ORDERKEY",</a:t>
            </a:r>
          </a:p>
          <a:p>
            <a:r>
              <a:rPr lang="de-DE" sz="600" dirty="0"/>
              <a:t>            "ORDERDATE":"$ORDERDATE",</a:t>
            </a:r>
          </a:p>
          <a:p>
            <a:r>
              <a:rPr lang="de-DE" sz="600" dirty="0"/>
              <a:t>            "SHIPPRIORITY":"$SHIPPRIORITY"</a:t>
            </a:r>
          </a:p>
          <a:p>
            <a:r>
              <a:rPr lang="de-DE" sz="600" dirty="0"/>
              <a:t>         },</a:t>
            </a:r>
          </a:p>
          <a:p>
            <a:r>
              <a:rPr lang="de-DE" sz="600" dirty="0"/>
              <a:t>         "</a:t>
            </a:r>
            <a:r>
              <a:rPr lang="de-DE" sz="600" dirty="0" err="1"/>
              <a:t>revenue</a:t>
            </a:r>
            <a:r>
              <a:rPr lang="de-DE" sz="600" dirty="0"/>
              <a:t>":{  </a:t>
            </a:r>
          </a:p>
          <a:p>
            <a:r>
              <a:rPr lang="de-DE" sz="600" dirty="0"/>
              <a:t>            "$</a:t>
            </a:r>
            <a:r>
              <a:rPr lang="de-DE" sz="600" dirty="0" err="1"/>
              <a:t>sum</a:t>
            </a:r>
            <a:r>
              <a:rPr lang="de-DE" sz="600" dirty="0"/>
              <a:t>":{  </a:t>
            </a:r>
          </a:p>
          <a:p>
            <a:r>
              <a:rPr lang="de-DE" sz="600" dirty="0"/>
              <a:t>               "$</a:t>
            </a:r>
            <a:r>
              <a:rPr lang="de-DE" sz="600" dirty="0" err="1"/>
              <a:t>multiply</a:t>
            </a:r>
            <a:r>
              <a:rPr lang="de-DE" sz="600" dirty="0"/>
              <a:t>":[  </a:t>
            </a:r>
          </a:p>
          <a:p>
            <a:r>
              <a:rPr lang="de-DE" sz="600" dirty="0"/>
              <a:t>                  "$</a:t>
            </a:r>
            <a:r>
              <a:rPr lang="de-DE" sz="600" dirty="0" err="1"/>
              <a:t>Items.EXTENDEDPRICE</a:t>
            </a:r>
            <a:r>
              <a:rPr lang="de-DE" sz="600" dirty="0"/>
              <a:t>",</a:t>
            </a:r>
          </a:p>
          <a:p>
            <a:r>
              <a:rPr lang="de-DE" sz="600" dirty="0"/>
              <a:t>                  "$l_dis_min_1"</a:t>
            </a:r>
          </a:p>
          <a:p>
            <a:r>
              <a:rPr lang="de-DE" sz="600" dirty="0"/>
              <a:t>               ]</a:t>
            </a:r>
          </a:p>
          <a:p>
            <a:r>
              <a:rPr lang="de-DE" sz="600" dirty="0"/>
              <a:t>            }</a:t>
            </a:r>
          </a:p>
          <a:p>
            <a:r>
              <a:rPr lang="de-DE" sz="600" dirty="0"/>
              <a:t>         }</a:t>
            </a:r>
          </a:p>
          <a:p>
            <a:r>
              <a:rPr lang="de-DE" sz="600" dirty="0"/>
              <a:t>      }</a:t>
            </a:r>
          </a:p>
          <a:p>
            <a:r>
              <a:rPr lang="de-DE" sz="600" dirty="0"/>
              <a:t>   },</a:t>
            </a:r>
          </a:p>
          <a:p>
            <a:r>
              <a:rPr lang="de-DE" sz="600" dirty="0"/>
              <a:t>   {  </a:t>
            </a:r>
          </a:p>
          <a:p>
            <a:r>
              <a:rPr lang="de-DE" sz="600" dirty="0"/>
              <a:t>      "$</a:t>
            </a:r>
            <a:r>
              <a:rPr lang="de-DE" sz="600" dirty="0" err="1"/>
              <a:t>sort</a:t>
            </a:r>
            <a:r>
              <a:rPr lang="de-DE" sz="600" dirty="0"/>
              <a:t>":{  </a:t>
            </a:r>
          </a:p>
          <a:p>
            <a:r>
              <a:rPr lang="de-DE" sz="600" dirty="0"/>
              <a:t>         "revenue":1,</a:t>
            </a:r>
          </a:p>
          <a:p>
            <a:r>
              <a:rPr lang="de-DE" sz="600" dirty="0"/>
              <a:t>         "ORDERDATE":1</a:t>
            </a:r>
          </a:p>
          <a:p>
            <a:r>
              <a:rPr lang="de-DE" sz="600" dirty="0"/>
              <a:t>      }</a:t>
            </a:r>
          </a:p>
          <a:p>
            <a:r>
              <a:rPr lang="de-DE" sz="600" dirty="0"/>
              <a:t>   }</a:t>
            </a:r>
          </a:p>
          <a:p>
            <a:r>
              <a:rPr lang="de-DE" sz="600" dirty="0"/>
              <a:t>]</a:t>
            </a:r>
            <a:endParaRPr lang="en-US" sz="600" dirty="0"/>
          </a:p>
        </p:txBody>
      </p:sp>
      <p:pic>
        <p:nvPicPr>
          <p:cNvPr id="12" name="Picture 11" descr="mongodb.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43000" y="838200"/>
            <a:ext cx="585197" cy="685800"/>
          </a:xfrm>
          <a:prstGeom prst="rect">
            <a:avLst/>
          </a:prstGeom>
        </p:spPr>
      </p:pic>
    </p:spTree>
    <p:extLst>
      <p:ext uri="{BB962C8B-B14F-4D97-AF65-F5344CB8AC3E}">
        <p14:creationId xmlns:p14="http://schemas.microsoft.com/office/powerpoint/2010/main" val="1426751737"/>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r>
              <a:rPr lang="en-US" b="1" dirty="0"/>
              <a:t>Results </a:t>
            </a:r>
            <a:r>
              <a:rPr lang="en-US" b="1" dirty="0" smtClean="0"/>
              <a:t>- </a:t>
            </a:r>
            <a:r>
              <a:rPr lang="en-US" b="1" dirty="0"/>
              <a:t>Quality Attributes </a:t>
            </a:r>
            <a:r>
              <a:rPr lang="en-US" b="1" dirty="0" smtClean="0"/>
              <a:t>Comparison</a:t>
            </a:r>
            <a:endParaRPr lang="en-US" dirty="0" smtClean="0">
              <a:ea typeface="ＭＳ Ｐゴシック" pitchFamily="34" charset="-128"/>
            </a:endParaRPr>
          </a:p>
        </p:txBody>
      </p:sp>
      <p:sp>
        <p:nvSpPr>
          <p:cNvPr id="1511"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1512" name="Fußzeilenplatzhalter 4"/>
          <p:cNvSpPr>
            <a:spLocks noGrp="1"/>
          </p:cNvSpPr>
          <p:nvPr>
            <p:ph type="ftr" sz="quarter" idx="4294967295"/>
          </p:nvPr>
        </p:nvSpPr>
        <p:spPr>
          <a:xfrm>
            <a:off x="249677" y="6622950"/>
            <a:ext cx="4321175" cy="288925"/>
          </a:xfrm>
          <a:prstGeom prst="rect">
            <a:avLst/>
          </a:prstGeom>
        </p:spPr>
        <p:txBody>
          <a:bodyPr/>
          <a:lstStyle/>
          <a:p>
            <a:pPr>
              <a:defRPr/>
            </a:pPr>
            <a:r>
              <a:rPr lang="en-US" sz="800" dirty="0" smtClean="0">
                <a:solidFill>
                  <a:schemeClr val="bg1"/>
                </a:solidFill>
              </a:rPr>
              <a:t>140122  </a:t>
            </a:r>
            <a:r>
              <a:rPr lang="en-US" sz="800" dirty="0" err="1" smtClean="0">
                <a:solidFill>
                  <a:schemeClr val="bg1"/>
                </a:solidFill>
              </a:rPr>
              <a:t>Matthes</a:t>
            </a:r>
            <a:r>
              <a:rPr lang="en-US" sz="800" dirty="0" smtClean="0">
                <a:solidFill>
                  <a:schemeClr val="bg1"/>
                </a:solidFill>
              </a:rPr>
              <a:t> Slides </a:t>
            </a:r>
            <a:r>
              <a:rPr lang="en-US" sz="800" dirty="0" err="1" smtClean="0">
                <a:solidFill>
                  <a:schemeClr val="bg1"/>
                </a:solidFill>
              </a:rPr>
              <a:t>sebis</a:t>
            </a:r>
            <a:r>
              <a:rPr lang="en-US" sz="800" dirty="0" smtClean="0">
                <a:solidFill>
                  <a:schemeClr val="bg1"/>
                </a:solidFill>
              </a:rPr>
              <a:t> 2014</a:t>
            </a:r>
            <a:endParaRPr lang="de-DE" sz="800" dirty="0">
              <a:solidFill>
                <a:schemeClr val="bg1"/>
              </a:solidFill>
            </a:endParaRPr>
          </a:p>
        </p:txBody>
      </p:sp>
      <p:sp>
        <p:nvSpPr>
          <p:cNvPr id="1514" name="Foliennummernplatzhalter 5"/>
          <p:cNvSpPr txBox="1">
            <a:spLocks/>
          </p:cNvSpPr>
          <p:nvPr/>
        </p:nvSpPr>
        <p:spPr>
          <a:xfrm>
            <a:off x="8643938" y="6624490"/>
            <a:ext cx="249237" cy="288925"/>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a:solidFill>
                  <a:schemeClr val="bg1"/>
                </a:solidFill>
              </a:rPr>
              <a:t>3</a:t>
            </a:r>
          </a:p>
        </p:txBody>
      </p:sp>
      <p:graphicFrame>
        <p:nvGraphicFramePr>
          <p:cNvPr id="8" name="Table 7"/>
          <p:cNvGraphicFramePr>
            <a:graphicFrameLocks noGrp="1"/>
          </p:cNvGraphicFramePr>
          <p:nvPr>
            <p:extLst>
              <p:ext uri="{D42A27DB-BD31-4B8C-83A1-F6EECF244321}">
                <p14:modId xmlns:p14="http://schemas.microsoft.com/office/powerpoint/2010/main" val="115854614"/>
              </p:ext>
            </p:extLst>
          </p:nvPr>
        </p:nvGraphicFramePr>
        <p:xfrm>
          <a:off x="381000" y="1828800"/>
          <a:ext cx="8382000" cy="2425250"/>
        </p:xfrm>
        <a:graphic>
          <a:graphicData uri="http://schemas.openxmlformats.org/drawingml/2006/table">
            <a:tbl>
              <a:tblPr firstRow="1" bandRow="1">
                <a:tableStyleId>{22838BEF-8BB2-4498-84A7-C5851F593DF1}</a:tableStyleId>
              </a:tblPr>
              <a:tblGrid>
                <a:gridCol w="1676400"/>
                <a:gridCol w="1676400"/>
                <a:gridCol w="1676400"/>
                <a:gridCol w="1676400"/>
                <a:gridCol w="1676400"/>
              </a:tblGrid>
              <a:tr h="413570">
                <a:tc>
                  <a:txBody>
                    <a:bodyPr/>
                    <a:lstStyle/>
                    <a:p>
                      <a:pPr algn="ctr"/>
                      <a:endParaRPr lang="en-US" sz="1000" dirty="0"/>
                    </a:p>
                  </a:txBody>
                  <a:tcPr anchor="ctr"/>
                </a:tc>
                <a:tc>
                  <a:txBody>
                    <a:bodyPr/>
                    <a:lstStyle/>
                    <a:p>
                      <a:pPr algn="ctr"/>
                      <a:r>
                        <a:rPr lang="en-US" sz="1000" dirty="0" err="1" smtClean="0"/>
                        <a:t>Redis</a:t>
                      </a:r>
                      <a:endParaRPr lang="en-US" sz="1000" dirty="0"/>
                    </a:p>
                  </a:txBody>
                  <a:tcPr anchor="ctr"/>
                </a:tc>
                <a:tc>
                  <a:txBody>
                    <a:bodyPr/>
                    <a:lstStyle/>
                    <a:p>
                      <a:pPr algn="ctr"/>
                      <a:r>
                        <a:rPr lang="en-US" sz="1000" dirty="0" err="1" smtClean="0"/>
                        <a:t>MongoDB</a:t>
                      </a:r>
                      <a:endParaRPr lang="en-US" sz="1000" dirty="0"/>
                    </a:p>
                  </a:txBody>
                  <a:tcPr anchor="ctr"/>
                </a:tc>
                <a:tc>
                  <a:txBody>
                    <a:bodyPr/>
                    <a:lstStyle/>
                    <a:p>
                      <a:pPr algn="ctr"/>
                      <a:r>
                        <a:rPr lang="en-US" sz="1000" dirty="0" smtClean="0"/>
                        <a:t>Cassandra</a:t>
                      </a:r>
                      <a:endParaRPr lang="en-US" sz="1000" dirty="0"/>
                    </a:p>
                  </a:txBody>
                  <a:tcPr anchor="ctr"/>
                </a:tc>
                <a:tc>
                  <a:txBody>
                    <a:bodyPr/>
                    <a:lstStyle/>
                    <a:p>
                      <a:pPr algn="ctr"/>
                      <a:r>
                        <a:rPr lang="en-US" sz="1000" dirty="0" smtClean="0"/>
                        <a:t>Neo4j</a:t>
                      </a:r>
                      <a:endParaRPr lang="en-US" sz="1000" dirty="0"/>
                    </a:p>
                  </a:txBody>
                  <a:tcPr anchor="ctr"/>
                </a:tc>
              </a:tr>
              <a:tr h="723749">
                <a:tc>
                  <a:txBody>
                    <a:bodyPr/>
                    <a:lstStyle/>
                    <a:p>
                      <a:pPr algn="ctr"/>
                      <a:r>
                        <a:rPr lang="en-US" sz="1000" b="1" dirty="0" smtClean="0"/>
                        <a:t>Scalability</a:t>
                      </a:r>
                      <a:r>
                        <a:rPr lang="en-US" sz="1000" b="1" baseline="0" dirty="0" smtClean="0"/>
                        <a:t> </a:t>
                      </a:r>
                      <a:endParaRPr lang="en-US" sz="1000" b="1" dirty="0"/>
                    </a:p>
                  </a:txBody>
                  <a:tcPr anchor="ctr"/>
                </a:tc>
                <a:tc>
                  <a:txBody>
                    <a:bodyPr/>
                    <a:lstStyle/>
                    <a:p>
                      <a:pPr marL="171450" indent="-171450">
                        <a:buFont typeface="Arial"/>
                        <a:buChar char="•"/>
                      </a:pPr>
                      <a:r>
                        <a:rPr lang="en-US" sz="1000" dirty="0" smtClean="0"/>
                        <a:t>Scaling reads using replications.</a:t>
                      </a:r>
                    </a:p>
                    <a:p>
                      <a:pPr marL="171450" indent="-171450">
                        <a:buFont typeface="Arial"/>
                        <a:buChar char="•"/>
                      </a:pPr>
                      <a:r>
                        <a:rPr lang="en-US" sz="1000" dirty="0" smtClean="0"/>
                        <a:t>Scaling writes using </a:t>
                      </a:r>
                      <a:r>
                        <a:rPr lang="en-US" sz="1000" dirty="0" err="1" smtClean="0"/>
                        <a:t>sharding</a:t>
                      </a:r>
                      <a:r>
                        <a:rPr lang="en-US" sz="1000" dirty="0" smtClean="0"/>
                        <a:t>.</a:t>
                      </a:r>
                    </a:p>
                    <a:p>
                      <a:pPr marL="171450" indent="-171450">
                        <a:buFont typeface="Arial"/>
                        <a:buChar char="•"/>
                      </a:pPr>
                      <a:r>
                        <a:rPr lang="en-US" sz="1000" dirty="0" smtClean="0"/>
                        <a:t>Auto-</a:t>
                      </a:r>
                      <a:r>
                        <a:rPr lang="en-US" sz="1000" dirty="0" err="1" smtClean="0"/>
                        <a:t>sharding</a:t>
                      </a:r>
                      <a:r>
                        <a:rPr lang="en-US" sz="1000" dirty="0" smtClean="0"/>
                        <a:t> and balancing using </a:t>
                      </a:r>
                      <a:r>
                        <a:rPr lang="en-US" sz="1000" dirty="0" err="1" smtClean="0"/>
                        <a:t>Redis</a:t>
                      </a:r>
                      <a:r>
                        <a:rPr lang="en-US" sz="1000" dirty="0" smtClean="0"/>
                        <a:t> cluster.</a:t>
                      </a:r>
                      <a:endParaRPr lang="en-US" sz="1000" dirty="0"/>
                    </a:p>
                  </a:txBody>
                  <a:tcPr anchor="ctr"/>
                </a:tc>
                <a:tc>
                  <a:txBody>
                    <a:bodyPr/>
                    <a:lstStyle/>
                    <a:p>
                      <a:pPr marL="171450" indent="-171450">
                        <a:buFont typeface="Arial"/>
                        <a:buChar char="•"/>
                      </a:pPr>
                      <a:r>
                        <a:rPr lang="en-US" sz="1000" dirty="0" smtClean="0"/>
                        <a:t>Scaling using the </a:t>
                      </a:r>
                      <a:r>
                        <a:rPr lang="en-US" sz="1000" dirty="0" err="1" smtClean="0"/>
                        <a:t>Sharded</a:t>
                      </a:r>
                      <a:r>
                        <a:rPr lang="en-US" sz="1000" dirty="0" smtClean="0"/>
                        <a:t> Cluster.</a:t>
                      </a:r>
                    </a:p>
                    <a:p>
                      <a:pPr marL="171450" indent="-171450">
                        <a:buFont typeface="Arial"/>
                        <a:buChar char="•"/>
                      </a:pPr>
                      <a:r>
                        <a:rPr lang="en-US" sz="1000" dirty="0" smtClean="0"/>
                        <a:t>Auto-</a:t>
                      </a:r>
                      <a:r>
                        <a:rPr lang="en-US" sz="1000" dirty="0" err="1" smtClean="0"/>
                        <a:t>sharding</a:t>
                      </a:r>
                      <a:r>
                        <a:rPr lang="en-US" sz="1000" dirty="0" smtClean="0"/>
                        <a:t> and balancing.</a:t>
                      </a:r>
                      <a:endParaRPr lang="en-US" sz="1000" dirty="0"/>
                    </a:p>
                  </a:txBody>
                  <a:tcPr anchor="ctr"/>
                </a:tc>
                <a:tc>
                  <a:txBody>
                    <a:bodyPr/>
                    <a:lstStyle/>
                    <a:p>
                      <a:pPr marL="171450" indent="-171450">
                        <a:buFont typeface="Arial"/>
                        <a:buChar char="•"/>
                      </a:pPr>
                      <a:r>
                        <a:rPr lang="en-US" sz="1000" dirty="0" smtClean="0"/>
                        <a:t>All nodes accept read/write requests.</a:t>
                      </a:r>
                    </a:p>
                    <a:p>
                      <a:pPr marL="171450" indent="-171450">
                        <a:buFont typeface="Arial"/>
                        <a:buChar char="•"/>
                      </a:pPr>
                      <a:r>
                        <a:rPr lang="en-US" sz="1000" dirty="0" smtClean="0"/>
                        <a:t>Scaling by adding and removing nodes.</a:t>
                      </a:r>
                    </a:p>
                    <a:p>
                      <a:pPr marL="171450" indent="-171450">
                        <a:buFont typeface="Arial"/>
                        <a:buChar char="•"/>
                      </a:pPr>
                      <a:r>
                        <a:rPr lang="en-US" sz="1000" dirty="0" smtClean="0"/>
                        <a:t>Auto-partitioning based on partition key.</a:t>
                      </a:r>
                    </a:p>
                  </a:txBody>
                  <a:tcPr anchor="ctr"/>
                </a:tc>
                <a:tc>
                  <a:txBody>
                    <a:bodyPr/>
                    <a:lstStyle/>
                    <a:p>
                      <a:pPr marL="171450" indent="-171450">
                        <a:buFont typeface="Arial"/>
                        <a:buChar char="•"/>
                      </a:pPr>
                      <a:r>
                        <a:rPr lang="en-US" sz="1000" dirty="0" smtClean="0"/>
                        <a:t>Scale reads using the HA master-slave clusters.</a:t>
                      </a:r>
                    </a:p>
                    <a:p>
                      <a:pPr marL="171450" indent="-171450">
                        <a:buFont typeface="Arial"/>
                        <a:buChar char="•"/>
                      </a:pPr>
                      <a:r>
                        <a:rPr lang="en-US" sz="1000" dirty="0" smtClean="0"/>
                        <a:t>Only vertical scaling the write load.</a:t>
                      </a:r>
                    </a:p>
                    <a:p>
                      <a:pPr marL="171450" indent="-171450">
                        <a:buFont typeface="Arial"/>
                        <a:buChar char="•"/>
                      </a:pPr>
                      <a:r>
                        <a:rPr lang="en-US" sz="1000" dirty="0" smtClean="0"/>
                        <a:t>No support for </a:t>
                      </a:r>
                      <a:r>
                        <a:rPr lang="en-US" sz="1000" dirty="0" err="1" smtClean="0"/>
                        <a:t>sharding</a:t>
                      </a:r>
                      <a:r>
                        <a:rPr lang="en-US" sz="1000" dirty="0" smtClean="0"/>
                        <a:t>.</a:t>
                      </a:r>
                      <a:endParaRPr lang="en-US" sz="1000" dirty="0"/>
                    </a:p>
                  </a:txBody>
                  <a:tcPr anchor="ctr"/>
                </a:tc>
              </a:tr>
              <a:tr h="723749">
                <a:tc>
                  <a:txBody>
                    <a:bodyPr/>
                    <a:lstStyle/>
                    <a:p>
                      <a:pPr algn="ctr"/>
                      <a:r>
                        <a:rPr lang="en-US" sz="1000" b="1" dirty="0" smtClean="0"/>
                        <a:t>Persistency</a:t>
                      </a:r>
                      <a:endParaRPr lang="en-US" sz="1000" b="1" dirty="0"/>
                    </a:p>
                  </a:txBody>
                  <a:tcPr anchor="ctr"/>
                </a:tc>
                <a:tc>
                  <a:txBody>
                    <a:bodyPr/>
                    <a:lstStyle/>
                    <a:p>
                      <a:pPr marL="171450" indent="-171450" algn="l">
                        <a:buFont typeface="Arial"/>
                        <a:buChar char="•"/>
                      </a:pPr>
                      <a:r>
                        <a:rPr lang="en-US" sz="1000" dirty="0" smtClean="0"/>
                        <a:t>Using </a:t>
                      </a:r>
                      <a:r>
                        <a:rPr lang="en-US" sz="1000" dirty="0" err="1" smtClean="0"/>
                        <a:t>Snapshoting</a:t>
                      </a:r>
                      <a:r>
                        <a:rPr lang="en-US" sz="1000" dirty="0" smtClean="0"/>
                        <a:t> and AOF</a:t>
                      </a:r>
                      <a:r>
                        <a:rPr lang="en-US" sz="1000" dirty="0" smtClean="0"/>
                        <a:t>.</a:t>
                      </a:r>
                      <a:endParaRPr lang="en-US" sz="1000" dirty="0" smtClean="0"/>
                    </a:p>
                  </a:txBody>
                  <a:tcPr anchor="ctr"/>
                </a:tc>
                <a:tc>
                  <a:txBody>
                    <a:bodyPr/>
                    <a:lstStyle/>
                    <a:p>
                      <a:pPr marL="171450" indent="-171450" algn="l">
                        <a:buFont typeface="Arial"/>
                        <a:buChar char="•"/>
                      </a:pPr>
                      <a:r>
                        <a:rPr lang="en-US" sz="1000" dirty="0" smtClean="0"/>
                        <a:t>Two persistent storage engines. </a:t>
                      </a:r>
                    </a:p>
                    <a:p>
                      <a:pPr marL="171450" indent="-171450" algn="l">
                        <a:buFont typeface="Arial"/>
                        <a:buChar char="•"/>
                      </a:pPr>
                      <a:r>
                        <a:rPr lang="en-US" sz="1000" dirty="0" err="1" smtClean="0"/>
                        <a:t>Journalling</a:t>
                      </a:r>
                      <a:r>
                        <a:rPr lang="en-US" sz="1000" dirty="0" smtClean="0"/>
                        <a:t> for more durable solution in the event of failure.</a:t>
                      </a:r>
                      <a:endParaRPr lang="en-US" sz="1000" dirty="0"/>
                    </a:p>
                  </a:txBody>
                  <a:tcPr anchor="ctr"/>
                </a:tc>
                <a:tc>
                  <a:txBody>
                    <a:bodyPr/>
                    <a:lstStyle/>
                    <a:p>
                      <a:pPr marL="171450" indent="-171450" algn="l">
                        <a:buFont typeface="Arial"/>
                        <a:buChar char="•"/>
                      </a:pPr>
                      <a:r>
                        <a:rPr lang="en-US" sz="1000" dirty="0" smtClean="0"/>
                        <a:t>Fully durable.</a:t>
                      </a:r>
                    </a:p>
                    <a:p>
                      <a:pPr marL="171450" indent="-171450" algn="l">
                        <a:buFont typeface="Arial"/>
                        <a:buChar char="•"/>
                      </a:pPr>
                      <a:r>
                        <a:rPr lang="en-US" sz="1000" dirty="0" smtClean="0"/>
                        <a:t>Data is written directly to a commit log.</a:t>
                      </a:r>
                    </a:p>
                  </a:txBody>
                  <a:tcPr anchor="ctr"/>
                </a:tc>
                <a:tc>
                  <a:txBody>
                    <a:bodyPr/>
                    <a:lstStyle/>
                    <a:p>
                      <a:pPr marL="171450" indent="-171450" algn="l">
                        <a:buFont typeface="Arial"/>
                        <a:buChar char="•"/>
                      </a:pPr>
                      <a:r>
                        <a:rPr lang="en-US" sz="1000" dirty="0" smtClean="0"/>
                        <a:t>Fully durable.</a:t>
                      </a:r>
                    </a:p>
                    <a:p>
                      <a:pPr marL="171450" indent="-171450" algn="l">
                        <a:buFont typeface="Arial"/>
                        <a:buChar char="•"/>
                      </a:pPr>
                      <a:r>
                        <a:rPr lang="en-US" sz="1000" dirty="0" smtClean="0"/>
                        <a:t>Once transactions is committed, it will be written directly to disk.</a:t>
                      </a:r>
                      <a:endParaRPr lang="en-US" sz="1000" dirty="0"/>
                    </a:p>
                  </a:txBody>
                  <a:tcPr anchor="ctr"/>
                </a:tc>
              </a:tr>
            </a:tbl>
          </a:graphicData>
        </a:graphic>
      </p:graphicFrame>
    </p:spTree>
    <p:extLst>
      <p:ext uri="{BB962C8B-B14F-4D97-AF65-F5344CB8AC3E}">
        <p14:creationId xmlns:p14="http://schemas.microsoft.com/office/powerpoint/2010/main" val="3239302113"/>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4" name="Date Placeholder 3"/>
          <p:cNvSpPr>
            <a:spLocks noGrp="1"/>
          </p:cNvSpPr>
          <p:nvPr>
            <p:ph type="dt" sz="half" idx="10"/>
          </p:nvPr>
        </p:nvSpPr>
        <p:spPr/>
        <p:txBody>
          <a:bodyPr/>
          <a:lstStyle/>
          <a:p>
            <a:pPr>
              <a:defRPr/>
            </a:pPr>
            <a:r>
              <a:rPr lang="de-DE" smtClean="0"/>
              <a:t>© sebis</a:t>
            </a:r>
            <a:endParaRPr lang="de-DE" dirty="0"/>
          </a:p>
        </p:txBody>
      </p:sp>
      <p:sp>
        <p:nvSpPr>
          <p:cNvPr id="5" name="Footer Placeholder 4"/>
          <p:cNvSpPr>
            <a:spLocks noGrp="1"/>
          </p:cNvSpPr>
          <p:nvPr>
            <p:ph type="ftr" sz="quarter" idx="11"/>
          </p:nvPr>
        </p:nvSpPr>
        <p:spPr/>
        <p:txBody>
          <a:bodyPr/>
          <a:lstStyle/>
          <a:p>
            <a:pPr>
              <a:defRPr/>
            </a:pPr>
            <a:r>
              <a:rPr lang="en-US" smtClean="0"/>
              <a:t>140122  Matthes Slides sebis 2014</a:t>
            </a:r>
            <a:endParaRPr lang="de-DE" dirty="0"/>
          </a:p>
        </p:txBody>
      </p:sp>
      <p:sp>
        <p:nvSpPr>
          <p:cNvPr id="6" name="Slide Number Placeholder 5"/>
          <p:cNvSpPr>
            <a:spLocks noGrp="1"/>
          </p:cNvSpPr>
          <p:nvPr>
            <p:ph type="sldNum" sz="quarter" idx="12"/>
          </p:nvPr>
        </p:nvSpPr>
        <p:spPr/>
        <p:txBody>
          <a:bodyPr/>
          <a:lstStyle/>
          <a:p>
            <a:pPr>
              <a:defRPr/>
            </a:pPr>
            <a:fld id="{05BC9FAB-BDC1-47C0-A8BB-6E12A8205D33}" type="slidenum">
              <a:rPr lang="de-DE" smtClean="0"/>
              <a:pPr>
                <a:defRPr/>
              </a:pPr>
              <a:t>2</a:t>
            </a:fld>
            <a:endParaRPr lang="de-DE" dirty="0"/>
          </a:p>
        </p:txBody>
      </p:sp>
      <p:sp>
        <p:nvSpPr>
          <p:cNvPr id="10" name="Rectangle 9"/>
          <p:cNvSpPr/>
          <p:nvPr/>
        </p:nvSpPr>
        <p:spPr>
          <a:xfrm>
            <a:off x="457200" y="914400"/>
            <a:ext cx="6934200" cy="4870564"/>
          </a:xfrm>
          <a:prstGeom prst="rect">
            <a:avLst/>
          </a:prstGeom>
        </p:spPr>
        <p:txBody>
          <a:bodyPr wrap="square">
            <a:spAutoFit/>
          </a:bodyPr>
          <a:lstStyle/>
          <a:p>
            <a:pPr marL="342900" indent="-342900">
              <a:lnSpc>
                <a:spcPct val="250000"/>
              </a:lnSpc>
              <a:buAutoNum type="arabicPeriod"/>
            </a:pPr>
            <a:r>
              <a:rPr lang="en-US" b="1" dirty="0">
                <a:solidFill>
                  <a:srgbClr val="003359"/>
                </a:solidFill>
              </a:rPr>
              <a:t>Motivation</a:t>
            </a:r>
          </a:p>
          <a:p>
            <a:pPr marL="342900" indent="-342900">
              <a:lnSpc>
                <a:spcPct val="250000"/>
              </a:lnSpc>
              <a:buAutoNum type="arabicPeriod"/>
            </a:pPr>
            <a:r>
              <a:rPr lang="en-US" b="1" dirty="0" smtClean="0">
                <a:solidFill>
                  <a:srgbClr val="003359"/>
                </a:solidFill>
              </a:rPr>
              <a:t>Objectives</a:t>
            </a:r>
            <a:endParaRPr lang="en-US" b="1" dirty="0">
              <a:solidFill>
                <a:srgbClr val="003359"/>
              </a:solidFill>
            </a:endParaRPr>
          </a:p>
          <a:p>
            <a:pPr marL="342900" indent="-342900">
              <a:lnSpc>
                <a:spcPct val="250000"/>
              </a:lnSpc>
              <a:buAutoNum type="arabicPeriod"/>
            </a:pPr>
            <a:r>
              <a:rPr lang="en-US" b="1" dirty="0" smtClean="0">
                <a:solidFill>
                  <a:srgbClr val="003359"/>
                </a:solidFill>
              </a:rPr>
              <a:t>Analysis</a:t>
            </a:r>
            <a:endParaRPr lang="en-US" b="1" dirty="0" smtClean="0">
              <a:solidFill>
                <a:srgbClr val="003359"/>
              </a:solidFill>
            </a:endParaRPr>
          </a:p>
          <a:p>
            <a:pPr marL="342900" indent="-342900">
              <a:lnSpc>
                <a:spcPct val="250000"/>
              </a:lnSpc>
              <a:buAutoNum type="arabicPeriod"/>
            </a:pPr>
            <a:r>
              <a:rPr lang="en-US" b="1" dirty="0" smtClean="0">
                <a:solidFill>
                  <a:srgbClr val="003359"/>
                </a:solidFill>
              </a:rPr>
              <a:t>Results</a:t>
            </a:r>
          </a:p>
          <a:p>
            <a:pPr marL="342900" indent="-342900">
              <a:lnSpc>
                <a:spcPct val="250000"/>
              </a:lnSpc>
              <a:buAutoNum type="arabicPeriod"/>
            </a:pPr>
            <a:r>
              <a:rPr lang="en-US" b="1" dirty="0" smtClean="0">
                <a:solidFill>
                  <a:srgbClr val="003359"/>
                </a:solidFill>
              </a:rPr>
              <a:t>Evaluation</a:t>
            </a:r>
          </a:p>
          <a:p>
            <a:pPr marL="342900" indent="-342900">
              <a:lnSpc>
                <a:spcPct val="250000"/>
              </a:lnSpc>
              <a:buAutoNum type="arabicPeriod"/>
            </a:pPr>
            <a:r>
              <a:rPr lang="en-US" b="1" dirty="0">
                <a:solidFill>
                  <a:srgbClr val="003359"/>
                </a:solidFill>
              </a:rPr>
              <a:t>Live Demo</a:t>
            </a:r>
          </a:p>
          <a:p>
            <a:pPr marL="342900" indent="-342900">
              <a:lnSpc>
                <a:spcPct val="250000"/>
              </a:lnSpc>
              <a:buAutoNum type="arabicPeriod"/>
            </a:pPr>
            <a:r>
              <a:rPr lang="en-US" b="1" dirty="0">
                <a:solidFill>
                  <a:srgbClr val="003359"/>
                </a:solidFill>
              </a:rPr>
              <a:t>Conclusion &amp; Future Work</a:t>
            </a:r>
            <a:endParaRPr lang="en-US" dirty="0">
              <a:solidFill>
                <a:srgbClr val="003359"/>
              </a:solidFill>
            </a:endParaRPr>
          </a:p>
        </p:txBody>
      </p:sp>
    </p:spTree>
    <p:extLst>
      <p:ext uri="{BB962C8B-B14F-4D97-AF65-F5344CB8AC3E}">
        <p14:creationId xmlns:p14="http://schemas.microsoft.com/office/powerpoint/2010/main" val="246830681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r>
              <a:rPr lang="en-US" b="1" dirty="0" smtClean="0">
                <a:solidFill>
                  <a:srgbClr val="FFFFFF"/>
                </a:solidFill>
              </a:rPr>
              <a:t>Evaluation - </a:t>
            </a:r>
            <a:r>
              <a:rPr lang="en-US" b="1" dirty="0" err="1" smtClean="0">
                <a:solidFill>
                  <a:srgbClr val="FFFFFF"/>
                </a:solidFill>
              </a:rPr>
              <a:t>NoSQL</a:t>
            </a:r>
            <a:r>
              <a:rPr lang="en-US" b="1" dirty="0" smtClean="0">
                <a:solidFill>
                  <a:srgbClr val="FFFFFF"/>
                </a:solidFill>
              </a:rPr>
              <a:t> Adoption Influencing Factors</a:t>
            </a:r>
            <a:endParaRPr lang="en-US" dirty="0" smtClean="0">
              <a:solidFill>
                <a:srgbClr val="FFFFFF"/>
              </a:solidFill>
              <a:ea typeface="ＭＳ Ｐゴシック" pitchFamily="34" charset="-128"/>
            </a:endParaRPr>
          </a:p>
        </p:txBody>
      </p:sp>
      <p:sp>
        <p:nvSpPr>
          <p:cNvPr id="1511"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1512" name="Fußzeilenplatzhalter 4"/>
          <p:cNvSpPr>
            <a:spLocks noGrp="1"/>
          </p:cNvSpPr>
          <p:nvPr>
            <p:ph type="ftr" sz="quarter" idx="4294967295"/>
          </p:nvPr>
        </p:nvSpPr>
        <p:spPr>
          <a:xfrm>
            <a:off x="249677" y="6622950"/>
            <a:ext cx="4321175" cy="288925"/>
          </a:xfrm>
          <a:prstGeom prst="rect">
            <a:avLst/>
          </a:prstGeom>
        </p:spPr>
        <p:txBody>
          <a:bodyPr/>
          <a:lstStyle/>
          <a:p>
            <a:pPr>
              <a:defRPr/>
            </a:pPr>
            <a:r>
              <a:rPr lang="en-US" sz="800" dirty="0" smtClean="0">
                <a:solidFill>
                  <a:schemeClr val="bg1"/>
                </a:solidFill>
              </a:rPr>
              <a:t>140122  </a:t>
            </a:r>
            <a:r>
              <a:rPr lang="en-US" sz="800" dirty="0" err="1" smtClean="0">
                <a:solidFill>
                  <a:schemeClr val="bg1"/>
                </a:solidFill>
              </a:rPr>
              <a:t>Matthes</a:t>
            </a:r>
            <a:r>
              <a:rPr lang="en-US" sz="800" dirty="0" smtClean="0">
                <a:solidFill>
                  <a:schemeClr val="bg1"/>
                </a:solidFill>
              </a:rPr>
              <a:t> Slides </a:t>
            </a:r>
            <a:r>
              <a:rPr lang="en-US" sz="800" dirty="0" err="1" smtClean="0">
                <a:solidFill>
                  <a:schemeClr val="bg1"/>
                </a:solidFill>
              </a:rPr>
              <a:t>sebis</a:t>
            </a:r>
            <a:r>
              <a:rPr lang="en-US" sz="800" dirty="0" smtClean="0">
                <a:solidFill>
                  <a:schemeClr val="bg1"/>
                </a:solidFill>
              </a:rPr>
              <a:t> 2014</a:t>
            </a:r>
            <a:endParaRPr lang="de-DE" sz="800" dirty="0">
              <a:solidFill>
                <a:schemeClr val="bg1"/>
              </a:solidFill>
            </a:endParaRPr>
          </a:p>
        </p:txBody>
      </p:sp>
      <p:sp>
        <p:nvSpPr>
          <p:cNvPr id="1514" name="Foliennummernplatzhalter 5"/>
          <p:cNvSpPr txBox="1">
            <a:spLocks/>
          </p:cNvSpPr>
          <p:nvPr/>
        </p:nvSpPr>
        <p:spPr>
          <a:xfrm>
            <a:off x="8643938" y="6624490"/>
            <a:ext cx="249237" cy="288925"/>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a:solidFill>
                  <a:schemeClr val="bg1"/>
                </a:solidFill>
              </a:rPr>
              <a:t>3</a:t>
            </a:r>
          </a:p>
        </p:txBody>
      </p:sp>
      <p:graphicFrame>
        <p:nvGraphicFramePr>
          <p:cNvPr id="2" name="Diagram 1"/>
          <p:cNvGraphicFramePr/>
          <p:nvPr>
            <p:extLst>
              <p:ext uri="{D42A27DB-BD31-4B8C-83A1-F6EECF244321}">
                <p14:modId xmlns:p14="http://schemas.microsoft.com/office/powerpoint/2010/main" val="266351316"/>
              </p:ext>
            </p:extLst>
          </p:nvPr>
        </p:nvGraphicFramePr>
        <p:xfrm>
          <a:off x="228600" y="990600"/>
          <a:ext cx="876300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534144999"/>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r>
              <a:rPr lang="en-US" b="1" dirty="0" smtClean="0">
                <a:solidFill>
                  <a:srgbClr val="FFFFFF"/>
                </a:solidFill>
              </a:rPr>
              <a:t>Live Demo – Learning Materials</a:t>
            </a:r>
            <a:endParaRPr lang="en-US" dirty="0" smtClean="0">
              <a:solidFill>
                <a:srgbClr val="FFFFFF"/>
              </a:solidFill>
              <a:ea typeface="ＭＳ Ｐゴシック" pitchFamily="34" charset="-128"/>
            </a:endParaRPr>
          </a:p>
        </p:txBody>
      </p:sp>
      <p:sp>
        <p:nvSpPr>
          <p:cNvPr id="1511"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1512" name="Fußzeilenplatzhalter 4"/>
          <p:cNvSpPr>
            <a:spLocks noGrp="1"/>
          </p:cNvSpPr>
          <p:nvPr>
            <p:ph type="ftr" sz="quarter" idx="4294967295"/>
          </p:nvPr>
        </p:nvSpPr>
        <p:spPr>
          <a:xfrm>
            <a:off x="249677" y="6622950"/>
            <a:ext cx="4321175" cy="288925"/>
          </a:xfrm>
          <a:prstGeom prst="rect">
            <a:avLst/>
          </a:prstGeom>
        </p:spPr>
        <p:txBody>
          <a:bodyPr/>
          <a:lstStyle/>
          <a:p>
            <a:pPr>
              <a:defRPr/>
            </a:pPr>
            <a:r>
              <a:rPr lang="en-US" sz="800" dirty="0" smtClean="0">
                <a:solidFill>
                  <a:schemeClr val="bg1"/>
                </a:solidFill>
              </a:rPr>
              <a:t>140122  </a:t>
            </a:r>
            <a:r>
              <a:rPr lang="en-US" sz="800" dirty="0" err="1" smtClean="0">
                <a:solidFill>
                  <a:schemeClr val="bg1"/>
                </a:solidFill>
              </a:rPr>
              <a:t>Matthes</a:t>
            </a:r>
            <a:r>
              <a:rPr lang="en-US" sz="800" dirty="0" smtClean="0">
                <a:solidFill>
                  <a:schemeClr val="bg1"/>
                </a:solidFill>
              </a:rPr>
              <a:t> Slides </a:t>
            </a:r>
            <a:r>
              <a:rPr lang="en-US" sz="800" dirty="0" err="1" smtClean="0">
                <a:solidFill>
                  <a:schemeClr val="bg1"/>
                </a:solidFill>
              </a:rPr>
              <a:t>sebis</a:t>
            </a:r>
            <a:r>
              <a:rPr lang="en-US" sz="800" dirty="0" smtClean="0">
                <a:solidFill>
                  <a:schemeClr val="bg1"/>
                </a:solidFill>
              </a:rPr>
              <a:t> 2014</a:t>
            </a:r>
            <a:endParaRPr lang="de-DE" sz="800" dirty="0">
              <a:solidFill>
                <a:schemeClr val="bg1"/>
              </a:solidFill>
            </a:endParaRPr>
          </a:p>
        </p:txBody>
      </p:sp>
      <p:sp>
        <p:nvSpPr>
          <p:cNvPr id="1514" name="Foliennummernplatzhalter 5"/>
          <p:cNvSpPr txBox="1">
            <a:spLocks/>
          </p:cNvSpPr>
          <p:nvPr/>
        </p:nvSpPr>
        <p:spPr>
          <a:xfrm>
            <a:off x="8643938" y="6624490"/>
            <a:ext cx="249237" cy="288925"/>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a:solidFill>
                  <a:schemeClr val="bg1"/>
                </a:solidFill>
              </a:rPr>
              <a:t>3</a:t>
            </a:r>
          </a:p>
        </p:txBody>
      </p:sp>
      <p:sp>
        <p:nvSpPr>
          <p:cNvPr id="2" name="Rectangle 1"/>
          <p:cNvSpPr/>
          <p:nvPr/>
        </p:nvSpPr>
        <p:spPr>
          <a:xfrm>
            <a:off x="3581400" y="2438400"/>
            <a:ext cx="1283645" cy="369332"/>
          </a:xfrm>
          <a:prstGeom prst="rect">
            <a:avLst/>
          </a:prstGeom>
        </p:spPr>
        <p:txBody>
          <a:bodyPr wrap="none">
            <a:spAutoFit/>
          </a:bodyPr>
          <a:lstStyle/>
          <a:p>
            <a:pPr algn="ctr"/>
            <a:r>
              <a:rPr lang="en-US" dirty="0">
                <a:solidFill>
                  <a:srgbClr val="003359"/>
                </a:solidFill>
              </a:rPr>
              <a:t>Live Demo</a:t>
            </a:r>
          </a:p>
        </p:txBody>
      </p:sp>
      <p:sp>
        <p:nvSpPr>
          <p:cNvPr id="4" name="TextBox 3"/>
          <p:cNvSpPr txBox="1"/>
          <p:nvPr/>
        </p:nvSpPr>
        <p:spPr>
          <a:xfrm>
            <a:off x="1600200" y="2895600"/>
            <a:ext cx="6250429"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latin typeface="Arial" pitchFamily="34" charset="0"/>
                <a:hlinkClick r:id="rId3"/>
              </a:rPr>
              <a:t>http://</a:t>
            </a:r>
            <a:r>
              <a:rPr lang="en-US" dirty="0" err="1">
                <a:latin typeface="Arial" pitchFamily="34" charset="0"/>
                <a:hlinkClick r:id="rId3"/>
              </a:rPr>
              <a:t>alronz.github.io</a:t>
            </a:r>
            <a:r>
              <a:rPr lang="en-US" dirty="0">
                <a:latin typeface="Arial" pitchFamily="34" charset="0"/>
                <a:hlinkClick r:id="rId3"/>
              </a:rPr>
              <a:t>/Factors-Influencing-</a:t>
            </a:r>
            <a:r>
              <a:rPr lang="en-US" dirty="0" err="1">
                <a:latin typeface="Arial" pitchFamily="34" charset="0"/>
                <a:hlinkClick r:id="rId3"/>
              </a:rPr>
              <a:t>NoSQL</a:t>
            </a:r>
            <a:r>
              <a:rPr lang="en-US" dirty="0">
                <a:latin typeface="Arial" pitchFamily="34" charset="0"/>
                <a:hlinkClick r:id="rId3"/>
              </a:rPr>
              <a:t>-Adoption/</a:t>
            </a:r>
            <a:endParaRPr lang="en-US" dirty="0" smtClean="0">
              <a:latin typeface="Arial" pitchFamily="34" charset="0"/>
            </a:endParaRPr>
          </a:p>
        </p:txBody>
      </p:sp>
      <p:pic>
        <p:nvPicPr>
          <p:cNvPr id="5" name="Picture 4" descr="qrcode (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71800" y="3352800"/>
            <a:ext cx="3048000" cy="3048000"/>
          </a:xfrm>
          <a:prstGeom prst="rect">
            <a:avLst/>
          </a:prstGeom>
        </p:spPr>
      </p:pic>
    </p:spTree>
    <p:extLst>
      <p:ext uri="{BB962C8B-B14F-4D97-AF65-F5344CB8AC3E}">
        <p14:creationId xmlns:p14="http://schemas.microsoft.com/office/powerpoint/2010/main" val="263367829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4" name="Footer Placeholder 3"/>
          <p:cNvSpPr>
            <a:spLocks noGrp="1"/>
          </p:cNvSpPr>
          <p:nvPr>
            <p:ph type="ftr" sz="quarter" idx="3"/>
          </p:nvPr>
        </p:nvSpPr>
        <p:spPr/>
        <p:txBody>
          <a:bodyPr/>
          <a:lstStyle/>
          <a:p>
            <a:r>
              <a:rPr lang="de-DE" smtClean="0"/>
              <a:t>Copyright 2013 FUJITSU</a:t>
            </a:r>
            <a:endParaRPr lang="de-DE" dirty="0"/>
          </a:p>
        </p:txBody>
      </p:sp>
      <p:graphicFrame>
        <p:nvGraphicFramePr>
          <p:cNvPr id="5" name="Table 4"/>
          <p:cNvGraphicFramePr>
            <a:graphicFrameLocks noGrp="1"/>
          </p:cNvGraphicFramePr>
          <p:nvPr>
            <p:extLst>
              <p:ext uri="{D42A27DB-BD31-4B8C-83A1-F6EECF244321}">
                <p14:modId xmlns:p14="http://schemas.microsoft.com/office/powerpoint/2010/main" val="3845028053"/>
              </p:ext>
            </p:extLst>
          </p:nvPr>
        </p:nvGraphicFramePr>
        <p:xfrm>
          <a:off x="228600" y="1066800"/>
          <a:ext cx="8763000" cy="5257800"/>
        </p:xfrm>
        <a:graphic>
          <a:graphicData uri="http://schemas.openxmlformats.org/drawingml/2006/table">
            <a:tbl>
              <a:tblPr firstRow="1" bandRow="1">
                <a:tableStyleId>{22838BEF-8BB2-4498-84A7-C5851F593DF1}</a:tableStyleId>
              </a:tblPr>
              <a:tblGrid>
                <a:gridCol w="2921000"/>
                <a:gridCol w="2921000"/>
                <a:gridCol w="2921000"/>
              </a:tblGrid>
              <a:tr h="543286">
                <a:tc>
                  <a:txBody>
                    <a:bodyPr/>
                    <a:lstStyle/>
                    <a:p>
                      <a:pPr algn="ctr"/>
                      <a:endParaRPr lang="en-US" sz="1000" dirty="0"/>
                    </a:p>
                  </a:txBody>
                  <a:tcPr anchor="ctr"/>
                </a:tc>
                <a:tc>
                  <a:txBody>
                    <a:bodyPr/>
                    <a:lstStyle/>
                    <a:p>
                      <a:pPr algn="ctr"/>
                      <a:r>
                        <a:rPr lang="en-US" sz="1000" dirty="0" smtClean="0"/>
                        <a:t>Suitable for Applications</a:t>
                      </a:r>
                      <a:endParaRPr lang="en-US" sz="1000" dirty="0"/>
                    </a:p>
                  </a:txBody>
                  <a:tcPr anchor="ctr"/>
                </a:tc>
                <a:tc>
                  <a:txBody>
                    <a:bodyPr/>
                    <a:lstStyle/>
                    <a:p>
                      <a:pPr algn="ctr"/>
                      <a:r>
                        <a:rPr lang="en-US" sz="1000" dirty="0" smtClean="0"/>
                        <a:t>Not Suitable for Applications</a:t>
                      </a:r>
                      <a:endParaRPr lang="en-US" sz="1000" dirty="0"/>
                    </a:p>
                  </a:txBody>
                  <a:tcPr anchor="ctr"/>
                </a:tc>
              </a:tr>
              <a:tr h="1321321">
                <a:tc>
                  <a:txBody>
                    <a:bodyPr/>
                    <a:lstStyle/>
                    <a:p>
                      <a:pPr algn="ctr"/>
                      <a:r>
                        <a:rPr lang="en-US" sz="1000" b="1" dirty="0" err="1" smtClean="0"/>
                        <a:t>Redis</a:t>
                      </a:r>
                      <a:endParaRPr lang="en-US" sz="1000" b="1" dirty="0"/>
                    </a:p>
                  </a:txBody>
                  <a:tcPr anchor="ctr"/>
                </a:tc>
                <a:tc>
                  <a:txBody>
                    <a:bodyPr/>
                    <a:lstStyle/>
                    <a:p>
                      <a:pPr marL="171450" indent="-171450">
                        <a:buFont typeface="Arial"/>
                        <a:buChar char="•"/>
                      </a:pPr>
                      <a:r>
                        <a:rPr lang="en-US" sz="1000" dirty="0" smtClean="0"/>
                        <a:t>With foreseeable dataset size.</a:t>
                      </a:r>
                    </a:p>
                    <a:p>
                      <a:pPr marL="171450" indent="-171450">
                        <a:buFont typeface="Arial"/>
                        <a:buChar char="•"/>
                      </a:pPr>
                      <a:r>
                        <a:rPr lang="en-US" sz="1000" dirty="0" smtClean="0"/>
                        <a:t>With high performance requirement.</a:t>
                      </a:r>
                    </a:p>
                  </a:txBody>
                  <a:tcPr anchor="ctr"/>
                </a:tc>
                <a:tc>
                  <a:txBody>
                    <a:bodyPr/>
                    <a:lstStyle/>
                    <a:p>
                      <a:pPr marL="171450" indent="-171450">
                        <a:buFont typeface="Arial"/>
                        <a:buChar char="•"/>
                      </a:pPr>
                      <a:r>
                        <a:rPr lang="en-US" sz="1000" dirty="0" smtClean="0"/>
                        <a:t>With complex data model.</a:t>
                      </a:r>
                    </a:p>
                    <a:p>
                      <a:pPr marL="171450" indent="-171450">
                        <a:buFont typeface="Arial"/>
                        <a:buChar char="•"/>
                      </a:pPr>
                      <a:r>
                        <a:rPr lang="en-US" sz="1000" dirty="0" smtClean="0"/>
                        <a:t>With rich queries requirements.</a:t>
                      </a:r>
                    </a:p>
                    <a:p>
                      <a:pPr marL="171450" indent="-171450">
                        <a:buFont typeface="Arial"/>
                        <a:buChar char="•"/>
                      </a:pPr>
                      <a:r>
                        <a:rPr lang="en-US" sz="1000" dirty="0" smtClean="0"/>
                        <a:t>With large dataset (costly).</a:t>
                      </a:r>
                      <a:endParaRPr lang="en-US" sz="1000" dirty="0"/>
                    </a:p>
                  </a:txBody>
                  <a:tcPr anchor="ctr"/>
                </a:tc>
              </a:tr>
              <a:tr h="950752">
                <a:tc>
                  <a:txBody>
                    <a:bodyPr/>
                    <a:lstStyle/>
                    <a:p>
                      <a:pPr algn="ctr"/>
                      <a:r>
                        <a:rPr lang="en-US" sz="1000" b="1" dirty="0" err="1" smtClean="0"/>
                        <a:t>MongoDB</a:t>
                      </a:r>
                      <a:endParaRPr lang="en-US" sz="1000" b="1" dirty="0"/>
                    </a:p>
                  </a:txBody>
                  <a:tcPr anchor="ctr"/>
                </a:tc>
                <a:tc>
                  <a:txBody>
                    <a:bodyPr/>
                    <a:lstStyle/>
                    <a:p>
                      <a:pPr marL="171450" indent="-171450" algn="l">
                        <a:buFont typeface="Arial"/>
                        <a:buChar char="•"/>
                      </a:pPr>
                      <a:r>
                        <a:rPr lang="en-US" sz="1000" dirty="0" smtClean="0"/>
                        <a:t>With data that fits the document data model.</a:t>
                      </a:r>
                    </a:p>
                  </a:txBody>
                  <a:tcPr anchor="ctr"/>
                </a:tc>
                <a:tc>
                  <a:txBody>
                    <a:bodyPr/>
                    <a:lstStyle/>
                    <a:p>
                      <a:pPr marL="171450" indent="-171450" algn="l">
                        <a:buFont typeface="Arial"/>
                        <a:buChar char="•"/>
                      </a:pPr>
                      <a:r>
                        <a:rPr lang="en-US" sz="1000" dirty="0" smtClean="0"/>
                        <a:t>With deeply connected data.</a:t>
                      </a:r>
                    </a:p>
                    <a:p>
                      <a:pPr marL="171450" indent="-171450" algn="l">
                        <a:buFont typeface="Arial"/>
                        <a:buChar char="•"/>
                      </a:pPr>
                      <a:r>
                        <a:rPr lang="en-US" sz="1000" dirty="0" smtClean="0"/>
                        <a:t>With transaction requirements.</a:t>
                      </a:r>
                      <a:endParaRPr lang="en-US" sz="1000" dirty="0"/>
                    </a:p>
                  </a:txBody>
                  <a:tcPr anchor="ctr"/>
                </a:tc>
              </a:tr>
              <a:tr h="1121120">
                <a:tc>
                  <a:txBody>
                    <a:bodyPr/>
                    <a:lstStyle/>
                    <a:p>
                      <a:pPr algn="ctr"/>
                      <a:r>
                        <a:rPr lang="en-US" sz="1000" b="1" dirty="0" smtClean="0"/>
                        <a:t>Cassandra</a:t>
                      </a:r>
                      <a:endParaRPr lang="en-US" sz="1000" b="1" dirty="0"/>
                    </a:p>
                  </a:txBody>
                  <a:tcPr anchor="ctr"/>
                </a:tc>
                <a:tc>
                  <a:txBody>
                    <a:bodyPr/>
                    <a:lstStyle/>
                    <a:p>
                      <a:pPr marL="171450" indent="-171450" algn="l">
                        <a:buFont typeface="Arial"/>
                        <a:buChar char="•"/>
                      </a:pPr>
                      <a:r>
                        <a:rPr lang="en-US" sz="1000" dirty="0" smtClean="0"/>
                        <a:t>With large dataset.</a:t>
                      </a:r>
                    </a:p>
                    <a:p>
                      <a:pPr marL="171450" indent="-171450" algn="l">
                        <a:buFont typeface="Arial"/>
                        <a:buChar char="•"/>
                      </a:pPr>
                      <a:r>
                        <a:rPr lang="en-US" sz="1000" dirty="0" smtClean="0"/>
                        <a:t>Require high performance, scalability, and availability.</a:t>
                      </a:r>
                      <a:endParaRPr lang="en-US" sz="1000" dirty="0"/>
                    </a:p>
                  </a:txBody>
                  <a:tcPr anchor="ctr"/>
                </a:tc>
                <a:tc>
                  <a:txBody>
                    <a:bodyPr/>
                    <a:lstStyle/>
                    <a:p>
                      <a:pPr marL="171450" indent="-171450" algn="l">
                        <a:buFont typeface="Arial"/>
                        <a:buChar char="•"/>
                      </a:pPr>
                      <a:r>
                        <a:rPr lang="en-US" sz="1000" dirty="0" smtClean="0"/>
                        <a:t>With rich query requirements.</a:t>
                      </a:r>
                    </a:p>
                    <a:p>
                      <a:pPr marL="171450" indent="-171450" algn="l">
                        <a:buFont typeface="Arial"/>
                        <a:buChar char="•"/>
                      </a:pPr>
                      <a:r>
                        <a:rPr lang="en-US" sz="1000" dirty="0" smtClean="0"/>
                        <a:t>With small dataset.</a:t>
                      </a:r>
                    </a:p>
                    <a:p>
                      <a:pPr marL="171450" indent="-171450" algn="l">
                        <a:buFont typeface="Arial"/>
                        <a:buChar char="•"/>
                      </a:pPr>
                      <a:r>
                        <a:rPr lang="en-US" sz="1000" dirty="0" smtClean="0"/>
                        <a:t>Require</a:t>
                      </a:r>
                      <a:r>
                        <a:rPr lang="en-US" sz="1000" baseline="0" dirty="0" smtClean="0"/>
                        <a:t> </a:t>
                      </a:r>
                      <a:r>
                        <a:rPr lang="en-US" sz="1000" dirty="0" smtClean="0"/>
                        <a:t>strong consistency.</a:t>
                      </a:r>
                      <a:endParaRPr lang="en-US" sz="1000" dirty="0"/>
                    </a:p>
                  </a:txBody>
                  <a:tcPr anchor="ctr"/>
                </a:tc>
              </a:tr>
              <a:tr h="1321321">
                <a:tc>
                  <a:txBody>
                    <a:bodyPr/>
                    <a:lstStyle/>
                    <a:p>
                      <a:pPr algn="ctr"/>
                      <a:r>
                        <a:rPr lang="en-US" sz="1000" b="1" dirty="0" smtClean="0"/>
                        <a:t>Neo4j</a:t>
                      </a:r>
                      <a:endParaRPr lang="en-US" sz="1000" b="1" dirty="0"/>
                    </a:p>
                  </a:txBody>
                  <a:tcPr anchor="ctr"/>
                </a:tc>
                <a:tc>
                  <a:txBody>
                    <a:bodyPr/>
                    <a:lstStyle/>
                    <a:p>
                      <a:pPr marL="171450" indent="-171450" algn="l">
                        <a:buFont typeface="Arial"/>
                        <a:buChar char="•"/>
                      </a:pPr>
                      <a:r>
                        <a:rPr lang="en-US" sz="1000" dirty="0" smtClean="0"/>
                        <a:t>With deeply connected data.</a:t>
                      </a:r>
                    </a:p>
                    <a:p>
                      <a:pPr marL="171450" indent="-171450" algn="l">
                        <a:buFont typeface="Arial"/>
                        <a:buChar char="•"/>
                      </a:pPr>
                      <a:r>
                        <a:rPr lang="en-US" sz="1000" dirty="0" smtClean="0"/>
                        <a:t>With complex queries requirements.</a:t>
                      </a:r>
                    </a:p>
                    <a:p>
                      <a:pPr marL="171450" indent="-171450" algn="l">
                        <a:buFont typeface="Arial"/>
                        <a:buChar char="•"/>
                      </a:pPr>
                      <a:r>
                        <a:rPr lang="en-US" sz="1000" dirty="0" smtClean="0"/>
                        <a:t>With data having a graph nature.</a:t>
                      </a:r>
                      <a:endParaRPr lang="en-US" sz="1000" dirty="0"/>
                    </a:p>
                  </a:txBody>
                  <a:tcPr anchor="ctr"/>
                </a:tc>
                <a:tc>
                  <a:txBody>
                    <a:bodyPr/>
                    <a:lstStyle/>
                    <a:p>
                      <a:pPr marL="171450" indent="-171450" algn="l">
                        <a:buFont typeface="Arial"/>
                        <a:buChar char="•"/>
                      </a:pPr>
                      <a:endParaRPr lang="en-US" sz="1000" dirty="0" smtClean="0"/>
                    </a:p>
                    <a:p>
                      <a:pPr marL="171450" indent="-171450" algn="l">
                        <a:buFont typeface="Arial"/>
                        <a:buChar char="•"/>
                      </a:pPr>
                      <a:r>
                        <a:rPr lang="en-US" sz="1000" dirty="0" smtClean="0"/>
                        <a:t>With simple data model.</a:t>
                      </a:r>
                    </a:p>
                    <a:p>
                      <a:pPr marL="171450" indent="-171450" algn="l">
                        <a:buFont typeface="Arial"/>
                        <a:buChar char="•"/>
                      </a:pPr>
                      <a:r>
                        <a:rPr lang="en-US" sz="1000" dirty="0" smtClean="0"/>
                        <a:t>With elastic write scalability requirements.</a:t>
                      </a:r>
                      <a:endParaRPr lang="en-US" sz="1000" dirty="0"/>
                    </a:p>
                  </a:txBody>
                  <a:tcPr anchor="ctr"/>
                </a:tc>
              </a:tr>
            </a:tbl>
          </a:graphicData>
        </a:graphic>
      </p:graphicFrame>
    </p:spTree>
    <p:extLst>
      <p:ext uri="{BB962C8B-B14F-4D97-AF65-F5344CB8AC3E}">
        <p14:creationId xmlns:p14="http://schemas.microsoft.com/office/powerpoint/2010/main" val="146173750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r>
              <a:rPr lang="en-US" b="1" dirty="0" smtClean="0"/>
              <a:t>Conclusion- </a:t>
            </a:r>
            <a:r>
              <a:rPr lang="en-US" b="1" dirty="0" smtClean="0"/>
              <a:t>Data vs. Query Complexity</a:t>
            </a:r>
            <a:endParaRPr lang="en-US" dirty="0" smtClean="0">
              <a:ea typeface="ＭＳ Ｐゴシック" pitchFamily="34" charset="-128"/>
            </a:endParaRPr>
          </a:p>
        </p:txBody>
      </p:sp>
      <p:sp>
        <p:nvSpPr>
          <p:cNvPr id="1511"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1512" name="Fußzeilenplatzhalter 4"/>
          <p:cNvSpPr>
            <a:spLocks noGrp="1"/>
          </p:cNvSpPr>
          <p:nvPr>
            <p:ph type="ftr" sz="quarter" idx="4294967295"/>
          </p:nvPr>
        </p:nvSpPr>
        <p:spPr>
          <a:xfrm>
            <a:off x="249677" y="6622950"/>
            <a:ext cx="4321175" cy="288925"/>
          </a:xfrm>
          <a:prstGeom prst="rect">
            <a:avLst/>
          </a:prstGeom>
        </p:spPr>
        <p:txBody>
          <a:bodyPr/>
          <a:lstStyle/>
          <a:p>
            <a:pPr>
              <a:defRPr/>
            </a:pPr>
            <a:r>
              <a:rPr lang="en-US" sz="800" dirty="0" smtClean="0">
                <a:solidFill>
                  <a:schemeClr val="bg1"/>
                </a:solidFill>
              </a:rPr>
              <a:t>140122  </a:t>
            </a:r>
            <a:r>
              <a:rPr lang="en-US" sz="800" dirty="0" err="1" smtClean="0">
                <a:solidFill>
                  <a:schemeClr val="bg1"/>
                </a:solidFill>
              </a:rPr>
              <a:t>Matthes</a:t>
            </a:r>
            <a:r>
              <a:rPr lang="en-US" sz="800" dirty="0" smtClean="0">
                <a:solidFill>
                  <a:schemeClr val="bg1"/>
                </a:solidFill>
              </a:rPr>
              <a:t> Slides </a:t>
            </a:r>
            <a:r>
              <a:rPr lang="en-US" sz="800" dirty="0" err="1" smtClean="0">
                <a:solidFill>
                  <a:schemeClr val="bg1"/>
                </a:solidFill>
              </a:rPr>
              <a:t>sebis</a:t>
            </a:r>
            <a:r>
              <a:rPr lang="en-US" sz="800" dirty="0" smtClean="0">
                <a:solidFill>
                  <a:schemeClr val="bg1"/>
                </a:solidFill>
              </a:rPr>
              <a:t> 2014</a:t>
            </a:r>
            <a:endParaRPr lang="de-DE" sz="800" dirty="0">
              <a:solidFill>
                <a:schemeClr val="bg1"/>
              </a:solidFill>
            </a:endParaRPr>
          </a:p>
        </p:txBody>
      </p:sp>
      <p:sp>
        <p:nvSpPr>
          <p:cNvPr id="1514" name="Foliennummernplatzhalter 5"/>
          <p:cNvSpPr txBox="1">
            <a:spLocks/>
          </p:cNvSpPr>
          <p:nvPr/>
        </p:nvSpPr>
        <p:spPr>
          <a:xfrm>
            <a:off x="8643938" y="6624490"/>
            <a:ext cx="249237" cy="288925"/>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a:solidFill>
                  <a:schemeClr val="bg1"/>
                </a:solidFill>
              </a:rPr>
              <a:t>3</a:t>
            </a:r>
          </a:p>
        </p:txBody>
      </p:sp>
      <p:pic>
        <p:nvPicPr>
          <p:cNvPr id="2" name="Picture 1" descr="queryVsDataModel.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1447800"/>
            <a:ext cx="7391400" cy="4564760"/>
          </a:xfrm>
          <a:prstGeom prst="rect">
            <a:avLst/>
          </a:prstGeom>
        </p:spPr>
      </p:pic>
    </p:spTree>
    <p:extLst>
      <p:ext uri="{BB962C8B-B14F-4D97-AF65-F5344CB8AC3E}">
        <p14:creationId xmlns:p14="http://schemas.microsoft.com/office/powerpoint/2010/main" val="418460440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r>
              <a:rPr lang="en-US" b="1" dirty="0" smtClean="0">
                <a:solidFill>
                  <a:srgbClr val="FFFFFF"/>
                </a:solidFill>
              </a:rPr>
              <a:t>Future </a:t>
            </a:r>
            <a:r>
              <a:rPr lang="en-US" b="1" dirty="0" smtClean="0">
                <a:solidFill>
                  <a:srgbClr val="FFFFFF"/>
                </a:solidFill>
              </a:rPr>
              <a:t>Work</a:t>
            </a:r>
            <a:endParaRPr lang="en-US" dirty="0" smtClean="0">
              <a:solidFill>
                <a:srgbClr val="FFFFFF"/>
              </a:solidFill>
              <a:ea typeface="ＭＳ Ｐゴシック" pitchFamily="34" charset="-128"/>
            </a:endParaRPr>
          </a:p>
        </p:txBody>
      </p:sp>
      <p:sp>
        <p:nvSpPr>
          <p:cNvPr id="1511"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1512" name="Fußzeilenplatzhalter 4"/>
          <p:cNvSpPr>
            <a:spLocks noGrp="1"/>
          </p:cNvSpPr>
          <p:nvPr>
            <p:ph type="ftr" sz="quarter" idx="4294967295"/>
          </p:nvPr>
        </p:nvSpPr>
        <p:spPr>
          <a:xfrm>
            <a:off x="249677" y="6622950"/>
            <a:ext cx="4321175" cy="288925"/>
          </a:xfrm>
          <a:prstGeom prst="rect">
            <a:avLst/>
          </a:prstGeom>
        </p:spPr>
        <p:txBody>
          <a:bodyPr/>
          <a:lstStyle/>
          <a:p>
            <a:pPr>
              <a:defRPr/>
            </a:pPr>
            <a:r>
              <a:rPr lang="en-US" sz="800" dirty="0" smtClean="0">
                <a:solidFill>
                  <a:schemeClr val="bg1"/>
                </a:solidFill>
              </a:rPr>
              <a:t>140122  </a:t>
            </a:r>
            <a:r>
              <a:rPr lang="en-US" sz="800" dirty="0" err="1" smtClean="0">
                <a:solidFill>
                  <a:schemeClr val="bg1"/>
                </a:solidFill>
              </a:rPr>
              <a:t>Matthes</a:t>
            </a:r>
            <a:r>
              <a:rPr lang="en-US" sz="800" dirty="0" smtClean="0">
                <a:solidFill>
                  <a:schemeClr val="bg1"/>
                </a:solidFill>
              </a:rPr>
              <a:t> Slides </a:t>
            </a:r>
            <a:r>
              <a:rPr lang="en-US" sz="800" dirty="0" err="1" smtClean="0">
                <a:solidFill>
                  <a:schemeClr val="bg1"/>
                </a:solidFill>
              </a:rPr>
              <a:t>sebis</a:t>
            </a:r>
            <a:r>
              <a:rPr lang="en-US" sz="800" dirty="0" smtClean="0">
                <a:solidFill>
                  <a:schemeClr val="bg1"/>
                </a:solidFill>
              </a:rPr>
              <a:t> 2014</a:t>
            </a:r>
            <a:endParaRPr lang="de-DE" sz="800" dirty="0">
              <a:solidFill>
                <a:schemeClr val="bg1"/>
              </a:solidFill>
            </a:endParaRPr>
          </a:p>
        </p:txBody>
      </p:sp>
      <p:sp>
        <p:nvSpPr>
          <p:cNvPr id="1514" name="Foliennummernplatzhalter 5"/>
          <p:cNvSpPr txBox="1">
            <a:spLocks/>
          </p:cNvSpPr>
          <p:nvPr/>
        </p:nvSpPr>
        <p:spPr>
          <a:xfrm>
            <a:off x="8643938" y="6624490"/>
            <a:ext cx="249237" cy="288925"/>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a:solidFill>
                  <a:schemeClr val="bg1"/>
                </a:solidFill>
              </a:rPr>
              <a:t>3</a:t>
            </a:r>
          </a:p>
        </p:txBody>
      </p:sp>
      <p:sp>
        <p:nvSpPr>
          <p:cNvPr id="2" name="TextBox 1"/>
          <p:cNvSpPr txBox="1"/>
          <p:nvPr/>
        </p:nvSpPr>
        <p:spPr>
          <a:xfrm>
            <a:off x="641684" y="1470526"/>
            <a:ext cx="184666"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endParaRPr lang="en-US" dirty="0" smtClean="0">
              <a:latin typeface="Arial" pitchFamily="34" charset="0"/>
            </a:endParaRPr>
          </a:p>
        </p:txBody>
      </p:sp>
      <p:sp>
        <p:nvSpPr>
          <p:cNvPr id="11" name="Rechteck 10"/>
          <p:cNvSpPr/>
          <p:nvPr/>
        </p:nvSpPr>
        <p:spPr bwMode="auto">
          <a:xfrm>
            <a:off x="1676400" y="2743200"/>
            <a:ext cx="5638800" cy="1600200"/>
          </a:xfrm>
          <a:prstGeom prst="rect">
            <a:avLst/>
          </a:prstGeom>
          <a:ln w="19050">
            <a:headEnd type="none" w="med" len="med"/>
            <a:tailEnd type="none" w="med" len="med"/>
          </a:ln>
        </p:spPr>
        <p:style>
          <a:lnRef idx="2">
            <a:schemeClr val="accent4"/>
          </a:lnRef>
          <a:fillRef idx="1">
            <a:schemeClr val="lt1"/>
          </a:fillRef>
          <a:effectRef idx="0">
            <a:schemeClr val="accent4"/>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marR="0" indent="-28575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smtClean="0">
                <a:solidFill>
                  <a:srgbClr val="003359"/>
                </a:solidFill>
                <a:latin typeface="Arial" pitchFamily="34" charset="0"/>
                <a:cs typeface="Arial" pitchFamily="34" charset="0"/>
              </a:rPr>
              <a:t>Expand the research to include databases from other categories such as relational databases and search engines.</a:t>
            </a:r>
          </a:p>
          <a:p>
            <a:pPr marL="285750" marR="0" indent="-28575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smtClean="0">
                <a:solidFill>
                  <a:srgbClr val="003359"/>
                </a:solidFill>
                <a:latin typeface="Arial" pitchFamily="34" charset="0"/>
                <a:cs typeface="Arial" pitchFamily="34" charset="0"/>
              </a:rPr>
              <a:t>Evaluate performance for the investigated databases.</a:t>
            </a:r>
          </a:p>
          <a:p>
            <a:pPr marL="285750" marR="0" indent="-285750"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sz="1400" dirty="0" smtClean="0">
                <a:solidFill>
                  <a:srgbClr val="003359"/>
                </a:solidFill>
                <a:latin typeface="Arial" pitchFamily="34" charset="0"/>
                <a:cs typeface="Arial" pitchFamily="34" charset="0"/>
              </a:rPr>
              <a:t>Cover more queries from the TPC-H benchmark to study further the query capabilities of the investigated databases.</a:t>
            </a:r>
          </a:p>
        </p:txBody>
      </p:sp>
      <p:sp>
        <p:nvSpPr>
          <p:cNvPr id="12" name="Textfeld 11"/>
          <p:cNvSpPr txBox="1"/>
          <p:nvPr/>
        </p:nvSpPr>
        <p:spPr>
          <a:xfrm>
            <a:off x="1828800" y="2590800"/>
            <a:ext cx="1440160" cy="307777"/>
          </a:xfrm>
          <a:prstGeom prst="rect">
            <a:avLst/>
          </a:prstGeom>
          <a:solidFill>
            <a:schemeClr val="bg1"/>
          </a:solid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en-US" sz="1400" b="1" dirty="0" smtClean="0">
                <a:solidFill>
                  <a:schemeClr val="accent4">
                    <a:lumMod val="75000"/>
                    <a:lumOff val="25000"/>
                  </a:schemeClr>
                </a:solidFill>
                <a:latin typeface="Arial" pitchFamily="34" charset="0"/>
              </a:rPr>
              <a:t>Future Work</a:t>
            </a:r>
            <a:endParaRPr lang="en-US" b="1" dirty="0" smtClean="0">
              <a:solidFill>
                <a:schemeClr val="accent4">
                  <a:lumMod val="75000"/>
                  <a:lumOff val="25000"/>
                </a:schemeClr>
              </a:solidFill>
              <a:latin typeface="Arial" pitchFamily="34" charset="0"/>
            </a:endParaRPr>
          </a:p>
        </p:txBody>
      </p:sp>
    </p:spTree>
    <p:extLst>
      <p:ext uri="{BB962C8B-B14F-4D97-AF65-F5344CB8AC3E}">
        <p14:creationId xmlns:p14="http://schemas.microsoft.com/office/powerpoint/2010/main" val="403292837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sz="quarter" idx="13"/>
          </p:nvPr>
        </p:nvSpPr>
        <p:spPr/>
        <p:txBody>
          <a:bodyPr/>
          <a:lstStyle/>
          <a:p>
            <a:r>
              <a:rPr lang="en-US" dirty="0" smtClean="0"/>
              <a:t>Bilal Al-Saeedi</a:t>
            </a:r>
          </a:p>
        </p:txBody>
      </p:sp>
      <p:sp>
        <p:nvSpPr>
          <p:cNvPr id="5" name="Textplatzhalter 4"/>
          <p:cNvSpPr>
            <a:spLocks noGrp="1"/>
          </p:cNvSpPr>
          <p:nvPr>
            <p:ph type="body" sz="quarter" idx="16"/>
          </p:nvPr>
        </p:nvSpPr>
        <p:spPr/>
        <p:txBody>
          <a:bodyPr/>
          <a:lstStyle/>
          <a:p>
            <a:r>
              <a:rPr lang="en-US" dirty="0" err="1" smtClean="0"/>
              <a:t>rose@in.tum.de</a:t>
            </a:r>
            <a:endParaRPr lang="en-US" dirty="0"/>
          </a:p>
        </p:txBody>
      </p:sp>
      <p:sp>
        <p:nvSpPr>
          <p:cNvPr id="6" name="Textplatzhalter 5"/>
          <p:cNvSpPr>
            <a:spLocks noGrp="1"/>
          </p:cNvSpPr>
          <p:nvPr>
            <p:ph type="body" sz="quarter" idx="17"/>
          </p:nvPr>
        </p:nvSpPr>
        <p:spPr/>
        <p:txBody>
          <a:bodyPr/>
          <a:lstStyle/>
          <a:p>
            <a:r>
              <a:rPr lang="en-US" b="1" dirty="0" smtClean="0">
                <a:latin typeface="+mn-lt"/>
              </a:rPr>
              <a:t>Thank you for your attention!</a:t>
            </a:r>
          </a:p>
        </p:txBody>
      </p:sp>
      <p:sp>
        <p:nvSpPr>
          <p:cNvPr id="7" name="Textplatzhalter 2"/>
          <p:cNvSpPr>
            <a:spLocks noGrp="1"/>
          </p:cNvSpPr>
          <p:nvPr>
            <p:ph type="body" sz="quarter" idx="14"/>
          </p:nvPr>
        </p:nvSpPr>
        <p:spPr>
          <a:xfrm>
            <a:off x="3713907" y="5109125"/>
            <a:ext cx="2242394" cy="253450"/>
          </a:xfrm>
        </p:spPr>
        <p:txBody>
          <a:bodyPr/>
          <a:lstStyle/>
          <a:p>
            <a:r>
              <a:rPr lang="en-US" i="1" dirty="0" smtClean="0"/>
              <a:t>MSc. Informatics Student</a:t>
            </a:r>
            <a:endParaRPr lang="en-US" i="1" dirty="0"/>
          </a:p>
        </p:txBody>
      </p:sp>
    </p:spTree>
    <p:extLst>
      <p:ext uri="{BB962C8B-B14F-4D97-AF65-F5344CB8AC3E}">
        <p14:creationId xmlns:p14="http://schemas.microsoft.com/office/powerpoint/2010/main" val="233945584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pPr eaLnBrk="1" hangingPunct="1"/>
            <a:r>
              <a:rPr lang="en-US" dirty="0" smtClean="0">
                <a:ea typeface="ＭＳ Ｐゴシック" pitchFamily="34" charset="-128"/>
              </a:rPr>
              <a:t>Backup slides</a:t>
            </a:r>
          </a:p>
        </p:txBody>
      </p:sp>
      <p:sp>
        <p:nvSpPr>
          <p:cNvPr id="1511"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1512" name="Fußzeilenplatzhalter 4"/>
          <p:cNvSpPr>
            <a:spLocks noGrp="1"/>
          </p:cNvSpPr>
          <p:nvPr>
            <p:ph type="ftr" sz="quarter" idx="4294967295"/>
          </p:nvPr>
        </p:nvSpPr>
        <p:spPr>
          <a:xfrm>
            <a:off x="249677" y="6622950"/>
            <a:ext cx="4321175" cy="288925"/>
          </a:xfrm>
          <a:prstGeom prst="rect">
            <a:avLst/>
          </a:prstGeom>
        </p:spPr>
        <p:txBody>
          <a:bodyPr/>
          <a:lstStyle/>
          <a:p>
            <a:pPr>
              <a:defRPr/>
            </a:pPr>
            <a:r>
              <a:rPr lang="en-US" sz="800" dirty="0" smtClean="0">
                <a:solidFill>
                  <a:schemeClr val="bg1"/>
                </a:solidFill>
              </a:rPr>
              <a:t>140122  </a:t>
            </a:r>
            <a:r>
              <a:rPr lang="en-US" sz="800" dirty="0" err="1" smtClean="0">
                <a:solidFill>
                  <a:schemeClr val="bg1"/>
                </a:solidFill>
              </a:rPr>
              <a:t>Matthes</a:t>
            </a:r>
            <a:r>
              <a:rPr lang="en-US" sz="800" dirty="0" smtClean="0">
                <a:solidFill>
                  <a:schemeClr val="bg1"/>
                </a:solidFill>
              </a:rPr>
              <a:t> Slides </a:t>
            </a:r>
            <a:r>
              <a:rPr lang="en-US" sz="800" dirty="0" err="1" smtClean="0">
                <a:solidFill>
                  <a:schemeClr val="bg1"/>
                </a:solidFill>
              </a:rPr>
              <a:t>sebis</a:t>
            </a:r>
            <a:r>
              <a:rPr lang="en-US" sz="800" dirty="0" smtClean="0">
                <a:solidFill>
                  <a:schemeClr val="bg1"/>
                </a:solidFill>
              </a:rPr>
              <a:t> 2014</a:t>
            </a:r>
            <a:endParaRPr lang="de-DE" sz="800" dirty="0">
              <a:solidFill>
                <a:schemeClr val="bg1"/>
              </a:solidFill>
            </a:endParaRPr>
          </a:p>
        </p:txBody>
      </p:sp>
      <p:sp>
        <p:nvSpPr>
          <p:cNvPr id="1514" name="Foliennummernplatzhalter 5"/>
          <p:cNvSpPr txBox="1">
            <a:spLocks/>
          </p:cNvSpPr>
          <p:nvPr/>
        </p:nvSpPr>
        <p:spPr>
          <a:xfrm>
            <a:off x="8643938" y="6624490"/>
            <a:ext cx="249237" cy="288925"/>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a:solidFill>
                  <a:schemeClr val="bg1"/>
                </a:solidFill>
              </a:rPr>
              <a:t>3</a:t>
            </a:r>
          </a:p>
        </p:txBody>
      </p:sp>
    </p:spTree>
    <p:extLst>
      <p:ext uri="{BB962C8B-B14F-4D97-AF65-F5344CB8AC3E}">
        <p14:creationId xmlns:p14="http://schemas.microsoft.com/office/powerpoint/2010/main" val="74740482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 basic comparison</a:t>
            </a:r>
            <a:endParaRPr lang="en-US" dirty="0"/>
          </a:p>
        </p:txBody>
      </p:sp>
      <p:sp>
        <p:nvSpPr>
          <p:cNvPr id="4" name="Footer Placeholder 3"/>
          <p:cNvSpPr>
            <a:spLocks noGrp="1"/>
          </p:cNvSpPr>
          <p:nvPr>
            <p:ph type="ftr" sz="quarter" idx="3"/>
          </p:nvPr>
        </p:nvSpPr>
        <p:spPr/>
        <p:txBody>
          <a:bodyPr/>
          <a:lstStyle/>
          <a:p>
            <a:r>
              <a:rPr lang="de-DE" smtClean="0"/>
              <a:t>Copyright 2013 FUJITSU</a:t>
            </a:r>
            <a:endParaRPr lang="de-DE" dirty="0"/>
          </a:p>
        </p:txBody>
      </p:sp>
      <p:graphicFrame>
        <p:nvGraphicFramePr>
          <p:cNvPr id="5" name="Table 4"/>
          <p:cNvGraphicFramePr>
            <a:graphicFrameLocks noGrp="1"/>
          </p:cNvGraphicFramePr>
          <p:nvPr>
            <p:extLst>
              <p:ext uri="{D42A27DB-BD31-4B8C-83A1-F6EECF244321}">
                <p14:modId xmlns:p14="http://schemas.microsoft.com/office/powerpoint/2010/main" val="2415424082"/>
              </p:ext>
            </p:extLst>
          </p:nvPr>
        </p:nvGraphicFramePr>
        <p:xfrm>
          <a:off x="457200" y="1371600"/>
          <a:ext cx="8382000" cy="5059378"/>
        </p:xfrm>
        <a:graphic>
          <a:graphicData uri="http://schemas.openxmlformats.org/drawingml/2006/table">
            <a:tbl>
              <a:tblPr firstRow="1" bandRow="1">
                <a:tableStyleId>{22838BEF-8BB2-4498-84A7-C5851F593DF1}</a:tableStyleId>
              </a:tblPr>
              <a:tblGrid>
                <a:gridCol w="1676400"/>
                <a:gridCol w="1676400"/>
                <a:gridCol w="1676400"/>
                <a:gridCol w="1676400"/>
                <a:gridCol w="1676400"/>
              </a:tblGrid>
              <a:tr h="413570">
                <a:tc>
                  <a:txBody>
                    <a:bodyPr/>
                    <a:lstStyle/>
                    <a:p>
                      <a:pPr algn="ctr"/>
                      <a:endParaRPr lang="en-US" sz="1000" dirty="0"/>
                    </a:p>
                  </a:txBody>
                  <a:tcPr anchor="ctr"/>
                </a:tc>
                <a:tc>
                  <a:txBody>
                    <a:bodyPr/>
                    <a:lstStyle/>
                    <a:p>
                      <a:pPr algn="ctr"/>
                      <a:r>
                        <a:rPr lang="en-US" sz="1000" dirty="0" err="1" smtClean="0"/>
                        <a:t>Redis</a:t>
                      </a:r>
                      <a:endParaRPr lang="en-US" sz="1000" dirty="0"/>
                    </a:p>
                  </a:txBody>
                  <a:tcPr anchor="ctr"/>
                </a:tc>
                <a:tc>
                  <a:txBody>
                    <a:bodyPr/>
                    <a:lstStyle/>
                    <a:p>
                      <a:pPr algn="ctr"/>
                      <a:r>
                        <a:rPr lang="en-US" sz="1000" dirty="0" err="1" smtClean="0"/>
                        <a:t>MongoDB</a:t>
                      </a:r>
                      <a:endParaRPr lang="en-US" sz="1000" dirty="0"/>
                    </a:p>
                  </a:txBody>
                  <a:tcPr anchor="ctr"/>
                </a:tc>
                <a:tc>
                  <a:txBody>
                    <a:bodyPr/>
                    <a:lstStyle/>
                    <a:p>
                      <a:pPr algn="ctr"/>
                      <a:r>
                        <a:rPr lang="en-US" sz="1000" dirty="0" smtClean="0"/>
                        <a:t>Cassandra</a:t>
                      </a:r>
                      <a:endParaRPr lang="en-US" sz="1000" dirty="0"/>
                    </a:p>
                  </a:txBody>
                  <a:tcPr anchor="ctr"/>
                </a:tc>
                <a:tc>
                  <a:txBody>
                    <a:bodyPr/>
                    <a:lstStyle/>
                    <a:p>
                      <a:pPr algn="ctr"/>
                      <a:r>
                        <a:rPr lang="en-US" sz="1000" dirty="0" smtClean="0"/>
                        <a:t>Neo4j</a:t>
                      </a:r>
                      <a:endParaRPr lang="en-US" sz="1000" dirty="0"/>
                    </a:p>
                  </a:txBody>
                  <a:tcPr anchor="ctr"/>
                </a:tc>
              </a:tr>
              <a:tr h="133903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smtClean="0"/>
                        <a:t>Underlying Structure</a:t>
                      </a:r>
                    </a:p>
                    <a:p>
                      <a:pPr algn="ctr"/>
                      <a:endParaRPr lang="en-US" sz="1000" dirty="0"/>
                    </a:p>
                  </a:txBody>
                  <a:tcPr anchor="ctr"/>
                </a:tc>
                <a:tc>
                  <a:txBody>
                    <a:bodyPr/>
                    <a:lstStyle/>
                    <a:p>
                      <a:pPr algn="l"/>
                      <a:r>
                        <a:rPr lang="en-US" sz="1000" dirty="0" smtClean="0"/>
                        <a:t>Strings, lists, hashes, sets and sorted sets. </a:t>
                      </a:r>
                      <a:endParaRPr lang="en-US" sz="1000" dirty="0"/>
                    </a:p>
                  </a:txBody>
                  <a:tcPr anchor="ctr"/>
                </a:tc>
                <a:tc>
                  <a:txBody>
                    <a:bodyPr/>
                    <a:lstStyle/>
                    <a:p>
                      <a:pPr algn="l"/>
                      <a:r>
                        <a:rPr lang="en-US" sz="1000" dirty="0" smtClean="0"/>
                        <a:t>BSON documents</a:t>
                      </a:r>
                      <a:r>
                        <a:rPr lang="en-US" sz="1000" baseline="0" dirty="0" smtClean="0"/>
                        <a:t> inside collections.</a:t>
                      </a:r>
                      <a:endParaRPr lang="en-US" sz="1000" dirty="0"/>
                    </a:p>
                  </a:txBody>
                  <a:tcPr anchor="ctr"/>
                </a:tc>
                <a:tc>
                  <a:txBody>
                    <a:bodyPr/>
                    <a:lstStyle/>
                    <a:p>
                      <a:pPr algn="l"/>
                      <a:r>
                        <a:rPr lang="en-US" sz="1000" dirty="0" smtClean="0"/>
                        <a:t>Ordered columns with a primary row key. </a:t>
                      </a:r>
                    </a:p>
                    <a:p>
                      <a:pPr algn="l"/>
                      <a:r>
                        <a:rPr lang="en-US" sz="1000" dirty="0" smtClean="0"/>
                        <a:t>CQL tables.</a:t>
                      </a:r>
                    </a:p>
                    <a:p>
                      <a:pPr algn="l"/>
                      <a:r>
                        <a:rPr lang="en-US" sz="1000" dirty="0" err="1" smtClean="0"/>
                        <a:t>KeySpace</a:t>
                      </a:r>
                      <a:r>
                        <a:rPr lang="en-US" sz="1000" dirty="0" smtClean="0"/>
                        <a:t>.</a:t>
                      </a:r>
                      <a:endParaRPr lang="en-US" sz="1000" dirty="0"/>
                    </a:p>
                  </a:txBody>
                  <a:tcPr anchor="ctr"/>
                </a:tc>
                <a:tc>
                  <a:txBody>
                    <a:bodyPr/>
                    <a:lstStyle/>
                    <a:p>
                      <a:pPr algn="l"/>
                      <a:r>
                        <a:rPr lang="en-US" sz="1000" dirty="0" smtClean="0"/>
                        <a:t>Nodes and relationships. Labels.</a:t>
                      </a:r>
                    </a:p>
                    <a:p>
                      <a:pPr algn="l"/>
                      <a:r>
                        <a:rPr lang="en-US" sz="1000" dirty="0" smtClean="0"/>
                        <a:t>Relationships Type.</a:t>
                      </a:r>
                      <a:endParaRPr lang="en-US" sz="1000" dirty="0"/>
                    </a:p>
                  </a:txBody>
                  <a:tcPr anchor="ctr"/>
                </a:tc>
              </a:tr>
              <a:tr h="723749">
                <a:tc>
                  <a:txBody>
                    <a:bodyPr/>
                    <a:lstStyle/>
                    <a:p>
                      <a:pPr algn="ctr"/>
                      <a:r>
                        <a:rPr lang="en-US" sz="1000" b="1" dirty="0" smtClean="0"/>
                        <a:t>Query Language</a:t>
                      </a:r>
                      <a:endParaRPr lang="en-US" sz="1000" b="1" dirty="0"/>
                    </a:p>
                  </a:txBody>
                  <a:tcPr anchor="ctr"/>
                </a:tc>
                <a:tc>
                  <a:txBody>
                    <a:bodyPr/>
                    <a:lstStyle/>
                    <a:p>
                      <a:pPr algn="l"/>
                      <a:r>
                        <a:rPr lang="en-US" sz="1000" dirty="0" smtClean="0"/>
                        <a:t>Set of commands.</a:t>
                      </a:r>
                      <a:endParaRPr lang="en-US" sz="1000" dirty="0"/>
                    </a:p>
                  </a:txBody>
                  <a:tcPr anchor="ctr"/>
                </a:tc>
                <a:tc>
                  <a:txBody>
                    <a:bodyPr/>
                    <a:lstStyle/>
                    <a:p>
                      <a:pPr algn="l"/>
                      <a:r>
                        <a:rPr lang="en-US" sz="1000" dirty="0" smtClean="0"/>
                        <a:t>CRUD operations at collection level.</a:t>
                      </a:r>
                      <a:endParaRPr lang="en-US" sz="1000" dirty="0"/>
                    </a:p>
                  </a:txBody>
                  <a:tcPr anchor="ctr"/>
                </a:tc>
                <a:tc>
                  <a:txBody>
                    <a:bodyPr/>
                    <a:lstStyle/>
                    <a:p>
                      <a:pPr algn="l"/>
                      <a:r>
                        <a:rPr lang="en-US" sz="1000" dirty="0" smtClean="0"/>
                        <a:t>SQL-like query language called CQL.</a:t>
                      </a:r>
                      <a:endParaRPr lang="en-US" sz="1000" dirty="0"/>
                    </a:p>
                  </a:txBody>
                  <a:tcPr anchor="ctr"/>
                </a:tc>
                <a:tc>
                  <a:txBody>
                    <a:bodyPr/>
                    <a:lstStyle/>
                    <a:p>
                      <a:pPr algn="l"/>
                      <a:r>
                        <a:rPr lang="en-US" sz="1000" dirty="0" smtClean="0"/>
                        <a:t>Declarative query language called Cypher.</a:t>
                      </a:r>
                      <a:endParaRPr lang="en-US" sz="1000" dirty="0"/>
                    </a:p>
                  </a:txBody>
                  <a:tcPr anchor="ctr"/>
                </a:tc>
              </a:tr>
              <a:tr h="723749">
                <a:tc>
                  <a:txBody>
                    <a:bodyPr/>
                    <a:lstStyle/>
                    <a:p>
                      <a:pPr algn="ctr"/>
                      <a:r>
                        <a:rPr lang="en-US" sz="1000" b="1" dirty="0" smtClean="0"/>
                        <a:t>Transaction Support</a:t>
                      </a:r>
                      <a:endParaRPr lang="en-US" sz="1000" b="1" dirty="0"/>
                    </a:p>
                  </a:txBody>
                  <a:tcPr anchor="ctr"/>
                </a:tc>
                <a:tc>
                  <a:txBody>
                    <a:bodyPr/>
                    <a:lstStyle/>
                    <a:p>
                      <a:pPr algn="l"/>
                      <a:r>
                        <a:rPr lang="en-US" sz="1000" dirty="0" smtClean="0"/>
                        <a:t>Yes, using MULTI/EXEC, WATCH, and UNWATCH commands.</a:t>
                      </a:r>
                    </a:p>
                    <a:p>
                      <a:pPr algn="l"/>
                      <a:r>
                        <a:rPr lang="en-US" sz="1000" dirty="0" smtClean="0"/>
                        <a:t>Rollback not supported.</a:t>
                      </a:r>
                      <a:endParaRPr lang="en-US" sz="1000" dirty="0"/>
                    </a:p>
                  </a:txBody>
                  <a:tcPr anchor="ctr"/>
                </a:tc>
                <a:tc>
                  <a:txBody>
                    <a:bodyPr/>
                    <a:lstStyle/>
                    <a:p>
                      <a:pPr algn="l"/>
                      <a:r>
                        <a:rPr lang="en-US" sz="1000" dirty="0" smtClean="0"/>
                        <a:t>Transaction possible in a single document. </a:t>
                      </a:r>
                    </a:p>
                    <a:p>
                      <a:pPr algn="l"/>
                      <a:r>
                        <a:rPr lang="en-US" sz="1000" dirty="0" smtClean="0"/>
                        <a:t>No internal transaction support across documents.</a:t>
                      </a:r>
                      <a:endParaRPr lang="en-US" sz="1000" dirty="0"/>
                    </a:p>
                  </a:txBody>
                  <a:tcPr anchor="ctr"/>
                </a:tc>
                <a:tc>
                  <a:txBody>
                    <a:bodyPr/>
                    <a:lstStyle/>
                    <a:p>
                      <a:pPr algn="l"/>
                      <a:r>
                        <a:rPr lang="en-US" sz="1000" dirty="0" smtClean="0"/>
                        <a:t>Lightweight transactions using </a:t>
                      </a:r>
                      <a:r>
                        <a:rPr lang="en-US" sz="1000" dirty="0" err="1" smtClean="0"/>
                        <a:t>Paxos</a:t>
                      </a:r>
                      <a:r>
                        <a:rPr lang="en-US" sz="1000" dirty="0" smtClean="0"/>
                        <a:t> protocol.</a:t>
                      </a:r>
                      <a:endParaRPr lang="en-US" sz="1000" dirty="0"/>
                    </a:p>
                  </a:txBody>
                  <a:tcPr anchor="ctr"/>
                </a:tc>
                <a:tc>
                  <a:txBody>
                    <a:bodyPr/>
                    <a:lstStyle/>
                    <a:p>
                      <a:pPr algn="l"/>
                      <a:r>
                        <a:rPr lang="en-US" sz="1000" dirty="0" smtClean="0"/>
                        <a:t>Yes, all write operations run on a transaction.</a:t>
                      </a:r>
                      <a:endParaRPr lang="en-US" sz="1000" dirty="0"/>
                    </a:p>
                  </a:txBody>
                  <a:tcPr anchor="ctr"/>
                </a:tc>
              </a:tr>
              <a:tr h="723749">
                <a:tc>
                  <a:txBody>
                    <a:bodyPr/>
                    <a:lstStyle/>
                    <a:p>
                      <a:pPr algn="ctr"/>
                      <a:r>
                        <a:rPr lang="en-US" sz="1000" b="1" dirty="0" smtClean="0"/>
                        <a:t>Data</a:t>
                      </a:r>
                      <a:r>
                        <a:rPr lang="en-US" sz="1000" b="1" baseline="0" dirty="0" smtClean="0"/>
                        <a:t> Import and Export</a:t>
                      </a:r>
                      <a:endParaRPr lang="en-US" sz="1000" b="1" dirty="0"/>
                    </a:p>
                  </a:txBody>
                  <a:tcPr anchor="ctr"/>
                </a:tc>
                <a:tc>
                  <a:txBody>
                    <a:bodyPr/>
                    <a:lstStyle/>
                    <a:p>
                      <a:pPr algn="l"/>
                      <a:r>
                        <a:rPr lang="en-US" sz="1000" dirty="0" smtClean="0"/>
                        <a:t>Mass insertion using "</a:t>
                      </a:r>
                      <a:r>
                        <a:rPr lang="en-US" sz="1000" dirty="0" err="1" smtClean="0"/>
                        <a:t>redis</a:t>
                      </a:r>
                      <a:r>
                        <a:rPr lang="en-US" sz="1000" dirty="0" smtClean="0"/>
                        <a:t>-cli --pipe"</a:t>
                      </a:r>
                      <a:endParaRPr lang="en-US" sz="1000" dirty="0"/>
                    </a:p>
                  </a:txBody>
                  <a:tcPr anchor="ctr"/>
                </a:tc>
                <a:tc>
                  <a:txBody>
                    <a:bodyPr/>
                    <a:lstStyle/>
                    <a:p>
                      <a:pPr algn="l"/>
                      <a:r>
                        <a:rPr lang="en-US" sz="1000" dirty="0" err="1" smtClean="0"/>
                        <a:t>mongoexport</a:t>
                      </a:r>
                      <a:r>
                        <a:rPr lang="en-US" sz="1000" dirty="0" smtClean="0"/>
                        <a:t> and </a:t>
                      </a:r>
                      <a:r>
                        <a:rPr lang="en-US" sz="1000" dirty="0" err="1" smtClean="0"/>
                        <a:t>mongoimport</a:t>
                      </a:r>
                      <a:endParaRPr lang="en-US" sz="1000" dirty="0"/>
                    </a:p>
                  </a:txBody>
                  <a:tcPr anchor="ctr"/>
                </a:tc>
                <a:tc>
                  <a:txBody>
                    <a:bodyPr/>
                    <a:lstStyle/>
                    <a:p>
                      <a:pPr algn="l"/>
                      <a:r>
                        <a:rPr lang="en-US" sz="1000" dirty="0" smtClean="0"/>
                        <a:t>COPY to</a:t>
                      </a:r>
                      <a:r>
                        <a:rPr lang="en-US" sz="1000" baseline="0" dirty="0" smtClean="0"/>
                        <a:t> </a:t>
                      </a:r>
                      <a:r>
                        <a:rPr lang="en-US" sz="1000" dirty="0" smtClean="0"/>
                        <a:t>export or import data in CSV format</a:t>
                      </a:r>
                      <a:endParaRPr lang="en-US" sz="1000" dirty="0"/>
                    </a:p>
                  </a:txBody>
                  <a:tcPr anchor="ctr"/>
                </a:tc>
                <a:tc>
                  <a:txBody>
                    <a:bodyPr/>
                    <a:lstStyle/>
                    <a:p>
                      <a:pPr algn="l"/>
                      <a:r>
                        <a:rPr lang="en-US" sz="1000" dirty="0" smtClean="0"/>
                        <a:t>LOAD CSV Cypher command to import/export data. </a:t>
                      </a:r>
                      <a:endParaRPr lang="en-US" sz="1000" dirty="0"/>
                    </a:p>
                  </a:txBody>
                  <a:tcPr anchor="ctr"/>
                </a:tc>
              </a:tr>
              <a:tr h="723749">
                <a:tc>
                  <a:txBody>
                    <a:bodyPr/>
                    <a:lstStyle/>
                    <a:p>
                      <a:pPr algn="ctr"/>
                      <a:r>
                        <a:rPr lang="en-US" sz="1000" b="1" dirty="0" smtClean="0"/>
                        <a:t>Use Cases</a:t>
                      </a:r>
                      <a:endParaRPr lang="en-US" sz="1000" b="1" dirty="0"/>
                    </a:p>
                  </a:txBody>
                  <a:tcPr anchor="ctr"/>
                </a:tc>
                <a:tc>
                  <a:txBody>
                    <a:bodyPr/>
                    <a:lstStyle/>
                    <a:p>
                      <a:pPr algn="l"/>
                      <a:r>
                        <a:rPr lang="en-US" sz="1000" dirty="0" smtClean="0"/>
                        <a:t>caching.</a:t>
                      </a:r>
                    </a:p>
                    <a:p>
                      <a:pPr algn="l"/>
                      <a:r>
                        <a:rPr lang="en-US" sz="1000" dirty="0" smtClean="0"/>
                        <a:t>message broker.</a:t>
                      </a:r>
                    </a:p>
                    <a:p>
                      <a:pPr algn="l"/>
                      <a:r>
                        <a:rPr lang="en-US" sz="1000" dirty="0" smtClean="0"/>
                        <a:t>chat server.</a:t>
                      </a:r>
                    </a:p>
                    <a:p>
                      <a:pPr algn="l"/>
                      <a:r>
                        <a:rPr lang="en-US" sz="1000" dirty="0" smtClean="0"/>
                        <a:t>session management.</a:t>
                      </a:r>
                    </a:p>
                    <a:p>
                      <a:pPr algn="l"/>
                      <a:r>
                        <a:rPr lang="en-US" sz="1000" dirty="0" smtClean="0"/>
                        <a:t>queues.</a:t>
                      </a:r>
                    </a:p>
                    <a:p>
                      <a:pPr algn="l"/>
                      <a:r>
                        <a:rPr lang="en-US" sz="1000" dirty="0" smtClean="0"/>
                        <a:t>real time analytics.</a:t>
                      </a:r>
                      <a:endParaRPr lang="en-US" sz="1000" dirty="0"/>
                    </a:p>
                  </a:txBody>
                  <a:tcPr anchor="ctr"/>
                </a:tc>
                <a:tc>
                  <a:txBody>
                    <a:bodyPr/>
                    <a:lstStyle/>
                    <a:p>
                      <a:pPr algn="l"/>
                      <a:r>
                        <a:rPr lang="en-US" sz="1000" dirty="0" smtClean="0"/>
                        <a:t>event logging.</a:t>
                      </a:r>
                    </a:p>
                    <a:p>
                      <a:pPr algn="l"/>
                      <a:r>
                        <a:rPr lang="en-US" sz="1000" dirty="0" smtClean="0"/>
                        <a:t>content management.</a:t>
                      </a:r>
                    </a:p>
                    <a:p>
                      <a:pPr algn="l"/>
                      <a:r>
                        <a:rPr lang="en-US" sz="1000" dirty="0" smtClean="0"/>
                        <a:t>blogging platforms.</a:t>
                      </a:r>
                      <a:endParaRPr lang="en-US" sz="1000" dirty="0"/>
                    </a:p>
                  </a:txBody>
                  <a:tcPr anchor="ctr"/>
                </a:tc>
                <a:tc>
                  <a:txBody>
                    <a:bodyPr/>
                    <a:lstStyle/>
                    <a:p>
                      <a:pPr algn="l"/>
                      <a:r>
                        <a:rPr lang="en-US" sz="1000" dirty="0" smtClean="0"/>
                        <a:t>scaling large time series data.</a:t>
                      </a:r>
                    </a:p>
                    <a:p>
                      <a:pPr algn="l"/>
                      <a:r>
                        <a:rPr lang="en-US" sz="1000" dirty="0" smtClean="0"/>
                        <a:t>storing </a:t>
                      </a:r>
                      <a:r>
                        <a:rPr lang="en-US" sz="1000" dirty="0" err="1" smtClean="0"/>
                        <a:t>IoT</a:t>
                      </a:r>
                      <a:r>
                        <a:rPr lang="en-US" sz="1000" dirty="0" smtClean="0"/>
                        <a:t> or sensor events.</a:t>
                      </a:r>
                    </a:p>
                    <a:p>
                      <a:pPr algn="l"/>
                      <a:r>
                        <a:rPr lang="en-US" sz="1000" dirty="0" smtClean="0"/>
                        <a:t>logging and messaging</a:t>
                      </a:r>
                      <a:endParaRPr lang="en-US" sz="1000" dirty="0"/>
                    </a:p>
                  </a:txBody>
                  <a:tcPr anchor="ctr"/>
                </a:tc>
                <a:tc>
                  <a:txBody>
                    <a:bodyPr/>
                    <a:lstStyle/>
                    <a:p>
                      <a:pPr algn="l"/>
                      <a:r>
                        <a:rPr lang="en-US" sz="1000" dirty="0" smtClean="0"/>
                        <a:t>path finding problems.</a:t>
                      </a:r>
                    </a:p>
                    <a:p>
                      <a:pPr algn="l"/>
                      <a:r>
                        <a:rPr lang="en-US" sz="1000" dirty="0" smtClean="0"/>
                        <a:t>recommendation system.</a:t>
                      </a:r>
                    </a:p>
                    <a:p>
                      <a:pPr algn="l"/>
                      <a:r>
                        <a:rPr lang="en-US" sz="1000" dirty="0" smtClean="0"/>
                        <a:t>social networks.</a:t>
                      </a:r>
                    </a:p>
                    <a:p>
                      <a:pPr algn="l"/>
                      <a:r>
                        <a:rPr lang="en-US" sz="1000" dirty="0" smtClean="0"/>
                        <a:t>network management.</a:t>
                      </a:r>
                      <a:endParaRPr lang="en-US" sz="1000" dirty="0"/>
                    </a:p>
                  </a:txBody>
                  <a:tcPr anchor="ctr"/>
                </a:tc>
              </a:tr>
            </a:tbl>
          </a:graphicData>
        </a:graphic>
      </p:graphicFrame>
    </p:spTree>
    <p:extLst>
      <p:ext uri="{BB962C8B-B14F-4D97-AF65-F5344CB8AC3E}">
        <p14:creationId xmlns:p14="http://schemas.microsoft.com/office/powerpoint/2010/main" val="231092903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 full query model comparison</a:t>
            </a:r>
            <a:endParaRPr lang="en-US" dirty="0"/>
          </a:p>
        </p:txBody>
      </p:sp>
      <p:sp>
        <p:nvSpPr>
          <p:cNvPr id="4" name="Footer Placeholder 3"/>
          <p:cNvSpPr>
            <a:spLocks noGrp="1"/>
          </p:cNvSpPr>
          <p:nvPr>
            <p:ph type="ftr" sz="quarter" idx="3"/>
          </p:nvPr>
        </p:nvSpPr>
        <p:spPr/>
        <p:txBody>
          <a:bodyPr/>
          <a:lstStyle/>
          <a:p>
            <a:r>
              <a:rPr lang="de-DE" smtClean="0"/>
              <a:t>Copyright 2013 FUJITSU</a:t>
            </a:r>
            <a:endParaRPr lang="de-DE" dirty="0"/>
          </a:p>
        </p:txBody>
      </p:sp>
      <p:graphicFrame>
        <p:nvGraphicFramePr>
          <p:cNvPr id="5" name="Table 4"/>
          <p:cNvGraphicFramePr>
            <a:graphicFrameLocks noGrp="1"/>
          </p:cNvGraphicFramePr>
          <p:nvPr>
            <p:extLst>
              <p:ext uri="{D42A27DB-BD31-4B8C-83A1-F6EECF244321}">
                <p14:modId xmlns:p14="http://schemas.microsoft.com/office/powerpoint/2010/main" val="3480794231"/>
              </p:ext>
            </p:extLst>
          </p:nvPr>
        </p:nvGraphicFramePr>
        <p:xfrm>
          <a:off x="381000" y="1066800"/>
          <a:ext cx="8382000" cy="5363876"/>
        </p:xfrm>
        <a:graphic>
          <a:graphicData uri="http://schemas.openxmlformats.org/drawingml/2006/table">
            <a:tbl>
              <a:tblPr firstRow="1" bandRow="1">
                <a:tableStyleId>{22838BEF-8BB2-4498-84A7-C5851F593DF1}</a:tableStyleId>
              </a:tblPr>
              <a:tblGrid>
                <a:gridCol w="1676400"/>
                <a:gridCol w="1676400"/>
                <a:gridCol w="1676400"/>
                <a:gridCol w="1676400"/>
                <a:gridCol w="1676400"/>
              </a:tblGrid>
              <a:tr h="413570">
                <a:tc>
                  <a:txBody>
                    <a:bodyPr/>
                    <a:lstStyle/>
                    <a:p>
                      <a:pPr algn="ctr"/>
                      <a:endParaRPr lang="en-US" sz="1000" dirty="0"/>
                    </a:p>
                  </a:txBody>
                  <a:tcPr anchor="ctr"/>
                </a:tc>
                <a:tc>
                  <a:txBody>
                    <a:bodyPr/>
                    <a:lstStyle/>
                    <a:p>
                      <a:pPr algn="ctr"/>
                      <a:r>
                        <a:rPr lang="en-US" sz="1000" dirty="0" err="1" smtClean="0"/>
                        <a:t>Redis</a:t>
                      </a:r>
                      <a:endParaRPr lang="en-US" sz="1000" dirty="0"/>
                    </a:p>
                  </a:txBody>
                  <a:tcPr anchor="ctr"/>
                </a:tc>
                <a:tc>
                  <a:txBody>
                    <a:bodyPr/>
                    <a:lstStyle/>
                    <a:p>
                      <a:pPr algn="ctr"/>
                      <a:r>
                        <a:rPr lang="en-US" sz="1000" dirty="0" err="1" smtClean="0"/>
                        <a:t>MongoDB</a:t>
                      </a:r>
                      <a:endParaRPr lang="en-US" sz="1000" dirty="0"/>
                    </a:p>
                  </a:txBody>
                  <a:tcPr anchor="ctr"/>
                </a:tc>
                <a:tc>
                  <a:txBody>
                    <a:bodyPr/>
                    <a:lstStyle/>
                    <a:p>
                      <a:pPr algn="ctr"/>
                      <a:r>
                        <a:rPr lang="en-US" sz="1000" dirty="0" smtClean="0"/>
                        <a:t>Cassandra</a:t>
                      </a:r>
                      <a:endParaRPr lang="en-US" sz="1000" dirty="0"/>
                    </a:p>
                  </a:txBody>
                  <a:tcPr anchor="ctr"/>
                </a:tc>
                <a:tc>
                  <a:txBody>
                    <a:bodyPr/>
                    <a:lstStyle/>
                    <a:p>
                      <a:pPr algn="ctr"/>
                      <a:r>
                        <a:rPr lang="en-US" sz="1000" dirty="0" smtClean="0"/>
                        <a:t>Neo4j</a:t>
                      </a:r>
                      <a:endParaRPr lang="en-US" sz="1000" dirty="0"/>
                    </a:p>
                  </a:txBody>
                  <a:tcPr anchor="ctr"/>
                </a:tc>
              </a:tr>
              <a:tr h="111043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b="1" dirty="0" smtClean="0"/>
                        <a:t>Query Options</a:t>
                      </a:r>
                      <a:endParaRPr lang="en-US" sz="1000" dirty="0"/>
                    </a:p>
                  </a:txBody>
                  <a:tcPr anchor="ctr"/>
                </a:tc>
                <a:tc>
                  <a:txBody>
                    <a:bodyPr/>
                    <a:lstStyle/>
                    <a:p>
                      <a:pPr marL="171450" indent="-171450">
                        <a:buFont typeface="Arial"/>
                        <a:buChar char="•"/>
                      </a:pPr>
                      <a:r>
                        <a:rPr lang="en-US" sz="800" dirty="0" err="1" smtClean="0"/>
                        <a:t>Parameterised</a:t>
                      </a:r>
                      <a:r>
                        <a:rPr lang="en-US" sz="800" dirty="0" smtClean="0"/>
                        <a:t> queries using the key.</a:t>
                      </a:r>
                    </a:p>
                    <a:p>
                      <a:pPr marL="171450" indent="-171450">
                        <a:buFont typeface="Arial"/>
                        <a:buChar char="•"/>
                      </a:pPr>
                      <a:r>
                        <a:rPr lang="en-US" sz="800" dirty="0" smtClean="0"/>
                        <a:t>Range queries using sorted Sets.</a:t>
                      </a:r>
                    </a:p>
                    <a:p>
                      <a:endParaRPr lang="en-US" sz="800" dirty="0"/>
                    </a:p>
                  </a:txBody>
                  <a:tcPr anchor="ctr"/>
                </a:tc>
                <a:tc>
                  <a:txBody>
                    <a:bodyPr/>
                    <a:lstStyle/>
                    <a:p>
                      <a:pPr marL="171450" indent="-171450">
                        <a:buFont typeface="Arial"/>
                        <a:buChar char="•"/>
                      </a:pPr>
                      <a:r>
                        <a:rPr lang="en-US" sz="800" dirty="0" smtClean="0"/>
                        <a:t>find() command.</a:t>
                      </a:r>
                    </a:p>
                    <a:p>
                      <a:pPr marL="171450" indent="-171450">
                        <a:buFont typeface="Arial"/>
                        <a:buChar char="•"/>
                      </a:pPr>
                      <a:r>
                        <a:rPr lang="en-US" sz="800" dirty="0" smtClean="0"/>
                        <a:t>Many query selectors.</a:t>
                      </a:r>
                    </a:p>
                    <a:p>
                      <a:pPr marL="171450" indent="-171450">
                        <a:buFont typeface="Arial"/>
                        <a:buChar char="•"/>
                      </a:pPr>
                      <a:r>
                        <a:rPr lang="en-US" sz="800" dirty="0" smtClean="0"/>
                        <a:t>Query array content using $</a:t>
                      </a:r>
                      <a:r>
                        <a:rPr lang="en-US" sz="800" dirty="0" err="1" smtClean="0"/>
                        <a:t>elemMatch</a:t>
                      </a:r>
                      <a:r>
                        <a:rPr lang="en-US" sz="800" dirty="0" smtClean="0"/>
                        <a:t>.</a:t>
                      </a:r>
                    </a:p>
                    <a:p>
                      <a:pPr marL="171450" indent="-171450">
                        <a:buFont typeface="Arial"/>
                        <a:buChar char="•"/>
                      </a:pPr>
                      <a:r>
                        <a:rPr lang="en-US" sz="800" dirty="0" smtClean="0"/>
                        <a:t>Query embedded documents using dot notations.</a:t>
                      </a:r>
                      <a:endParaRPr lang="en-US" sz="800" dirty="0"/>
                    </a:p>
                  </a:txBody>
                  <a:tcPr anchor="ctr"/>
                </a:tc>
                <a:tc>
                  <a:txBody>
                    <a:bodyPr/>
                    <a:lstStyle/>
                    <a:p>
                      <a:pPr marL="171450" indent="-171450">
                        <a:buFont typeface="Arial"/>
                        <a:buChar char="•"/>
                      </a:pPr>
                      <a:r>
                        <a:rPr lang="en-US" sz="800" dirty="0" smtClean="0"/>
                        <a:t>Using CQL SELECT statement.</a:t>
                      </a:r>
                    </a:p>
                    <a:p>
                      <a:pPr marL="171450" indent="-171450">
                        <a:buFont typeface="Arial"/>
                        <a:buChar char="•"/>
                      </a:pPr>
                      <a:r>
                        <a:rPr lang="en-US" sz="800" dirty="0" smtClean="0"/>
                        <a:t>Parameterized/Range queries require indexes.</a:t>
                      </a:r>
                      <a:endParaRPr lang="en-US" sz="800" dirty="0"/>
                    </a:p>
                  </a:txBody>
                  <a:tcPr anchor="ctr"/>
                </a:tc>
                <a:tc>
                  <a:txBody>
                    <a:bodyPr/>
                    <a:lstStyle/>
                    <a:p>
                      <a:pPr marL="171450" indent="-171450">
                        <a:buFont typeface="Arial"/>
                        <a:buChar char="•"/>
                      </a:pPr>
                      <a:r>
                        <a:rPr lang="en-US" sz="800" dirty="0" smtClean="0"/>
                        <a:t>Using the Cypher MATCH clause.</a:t>
                      </a:r>
                    </a:p>
                    <a:p>
                      <a:pPr marL="171450" indent="-171450">
                        <a:buFont typeface="Arial"/>
                        <a:buChar char="•"/>
                      </a:pPr>
                      <a:r>
                        <a:rPr lang="en-US" sz="800" dirty="0" smtClean="0"/>
                        <a:t>Write complex queries easily.</a:t>
                      </a:r>
                    </a:p>
                    <a:p>
                      <a:pPr marL="171450" indent="-171450">
                        <a:buFont typeface="Arial"/>
                        <a:buChar char="•"/>
                      </a:pPr>
                      <a:r>
                        <a:rPr lang="en-US" sz="800" dirty="0" smtClean="0"/>
                        <a:t>Efficient graph traversing.</a:t>
                      </a:r>
                      <a:endParaRPr lang="en-US" sz="800" dirty="0"/>
                    </a:p>
                  </a:txBody>
                  <a:tcPr anchor="ctr"/>
                </a:tc>
              </a:tr>
              <a:tr h="723749">
                <a:tc>
                  <a:txBody>
                    <a:bodyPr/>
                    <a:lstStyle/>
                    <a:p>
                      <a:pPr algn="ctr"/>
                      <a:r>
                        <a:rPr lang="en-US" sz="1000" b="1" dirty="0" smtClean="0"/>
                        <a:t>Text Search Support</a:t>
                      </a:r>
                      <a:endParaRPr lang="en-US" sz="1000" b="1" dirty="0"/>
                    </a:p>
                  </a:txBody>
                  <a:tcPr anchor="ctr"/>
                </a:tc>
                <a:tc>
                  <a:txBody>
                    <a:bodyPr/>
                    <a:lstStyle/>
                    <a:p>
                      <a:pPr marL="171450" indent="-171450">
                        <a:buFont typeface="Arial"/>
                        <a:buChar char="•"/>
                      </a:pPr>
                      <a:r>
                        <a:rPr lang="en-US" sz="800" dirty="0" smtClean="0"/>
                        <a:t>No full-text support.</a:t>
                      </a:r>
                    </a:p>
                    <a:p>
                      <a:pPr marL="171450" indent="-171450">
                        <a:buFont typeface="Arial"/>
                        <a:buChar char="•"/>
                      </a:pPr>
                      <a:r>
                        <a:rPr lang="en-US" sz="800" dirty="0" smtClean="0"/>
                        <a:t>Some</a:t>
                      </a:r>
                      <a:r>
                        <a:rPr lang="en-US" sz="800" baseline="0" dirty="0" smtClean="0"/>
                        <a:t> </a:t>
                      </a:r>
                      <a:r>
                        <a:rPr lang="en-US" sz="800" dirty="0" smtClean="0"/>
                        <a:t>commands uses regular</a:t>
                      </a:r>
                      <a:r>
                        <a:rPr lang="en-US" sz="800" baseline="0" dirty="0" smtClean="0"/>
                        <a:t> </a:t>
                      </a:r>
                      <a:r>
                        <a:rPr lang="en-US" sz="800" dirty="0" smtClean="0"/>
                        <a:t>expressions.</a:t>
                      </a:r>
                      <a:endParaRPr lang="en-US" sz="800" dirty="0"/>
                    </a:p>
                  </a:txBody>
                  <a:tcPr anchor="ctr"/>
                </a:tc>
                <a:tc>
                  <a:txBody>
                    <a:bodyPr/>
                    <a:lstStyle/>
                    <a:p>
                      <a:pPr marL="171450" indent="-171450">
                        <a:buFont typeface="Arial"/>
                        <a:buChar char="•"/>
                      </a:pPr>
                      <a:r>
                        <a:rPr lang="en-US" sz="800" dirty="0" smtClean="0"/>
                        <a:t>Full-text search supported using the Text Index.</a:t>
                      </a:r>
                    </a:p>
                    <a:p>
                      <a:pPr marL="171450" indent="-171450">
                        <a:buFont typeface="Arial"/>
                        <a:buChar char="•"/>
                      </a:pPr>
                      <a:r>
                        <a:rPr lang="en-US" sz="800" dirty="0" smtClean="0"/>
                        <a:t>Regex supported using the $regex keyword.</a:t>
                      </a:r>
                      <a:endParaRPr lang="en-US" sz="800" dirty="0"/>
                    </a:p>
                  </a:txBody>
                  <a:tcPr anchor="ctr"/>
                </a:tc>
                <a:tc>
                  <a:txBody>
                    <a:bodyPr/>
                    <a:lstStyle/>
                    <a:p>
                      <a:pPr marL="171450" indent="-171450">
                        <a:buFont typeface="Arial"/>
                        <a:buChar char="•"/>
                      </a:pPr>
                      <a:r>
                        <a:rPr lang="en-US" sz="800" dirty="0" smtClean="0"/>
                        <a:t>No full-text search support.</a:t>
                      </a:r>
                    </a:p>
                    <a:p>
                      <a:pPr marL="171450" indent="-171450">
                        <a:buFont typeface="Arial"/>
                        <a:buChar char="•"/>
                      </a:pPr>
                      <a:r>
                        <a:rPr lang="en-US" sz="800" dirty="0" smtClean="0"/>
                        <a:t>No regex support.</a:t>
                      </a:r>
                      <a:endParaRPr lang="en-US" sz="800" dirty="0"/>
                    </a:p>
                  </a:txBody>
                  <a:tcPr anchor="ctr"/>
                </a:tc>
                <a:tc>
                  <a:txBody>
                    <a:bodyPr/>
                    <a:lstStyle/>
                    <a:p>
                      <a:pPr marL="171450" indent="-171450">
                        <a:buFont typeface="Arial"/>
                        <a:buChar char="•"/>
                      </a:pPr>
                      <a:r>
                        <a:rPr lang="en-US" sz="800" dirty="0" smtClean="0"/>
                        <a:t>No full-text search support.</a:t>
                      </a:r>
                    </a:p>
                    <a:p>
                      <a:pPr marL="171450" indent="-171450">
                        <a:buFont typeface="Arial"/>
                        <a:buChar char="•"/>
                      </a:pPr>
                      <a:r>
                        <a:rPr lang="en-US" sz="800" dirty="0" smtClean="0"/>
                        <a:t>Java regex support.</a:t>
                      </a:r>
                      <a:endParaRPr lang="en-US" sz="800" dirty="0"/>
                    </a:p>
                  </a:txBody>
                  <a:tcPr anchor="ctr"/>
                </a:tc>
              </a:tr>
              <a:tr h="723749">
                <a:tc>
                  <a:txBody>
                    <a:bodyPr/>
                    <a:lstStyle/>
                    <a:p>
                      <a:pPr algn="ctr"/>
                      <a:r>
                        <a:rPr lang="en-US" sz="1000" b="1" dirty="0" smtClean="0"/>
                        <a:t>Aggregation</a:t>
                      </a:r>
                      <a:endParaRPr lang="en-US" sz="1000" b="1" dirty="0"/>
                    </a:p>
                  </a:txBody>
                  <a:tcPr anchor="ctr"/>
                </a:tc>
                <a:tc>
                  <a:txBody>
                    <a:bodyPr/>
                    <a:lstStyle/>
                    <a:p>
                      <a:pPr marL="171450" indent="-171450" algn="l">
                        <a:buFont typeface="Arial"/>
                        <a:buChar char="•"/>
                      </a:pPr>
                      <a:r>
                        <a:rPr lang="en-US" sz="800" dirty="0" smtClean="0"/>
                        <a:t>No aggregation support.</a:t>
                      </a:r>
                      <a:endParaRPr lang="en-US" sz="800" dirty="0"/>
                    </a:p>
                  </a:txBody>
                  <a:tcPr anchor="ctr"/>
                </a:tc>
                <a:tc>
                  <a:txBody>
                    <a:bodyPr/>
                    <a:lstStyle/>
                    <a:p>
                      <a:pPr marL="171450" indent="-171450" algn="l">
                        <a:buFont typeface="Arial"/>
                        <a:buChar char="•"/>
                      </a:pPr>
                      <a:r>
                        <a:rPr lang="en-US" sz="800" dirty="0" smtClean="0"/>
                        <a:t>Aggregation supported using the aggregation pipeline framework or a map reduce.</a:t>
                      </a:r>
                    </a:p>
                    <a:p>
                      <a:pPr marL="171450" indent="-171450" algn="l">
                        <a:buFont typeface="Arial"/>
                        <a:buChar char="•"/>
                      </a:pPr>
                      <a:endParaRPr lang="en-US" sz="800" dirty="0"/>
                    </a:p>
                  </a:txBody>
                  <a:tcPr anchor="ctr"/>
                </a:tc>
                <a:tc>
                  <a:txBody>
                    <a:bodyPr/>
                    <a:lstStyle/>
                    <a:p>
                      <a:pPr marL="171450" indent="-171450" algn="l">
                        <a:buFont typeface="Arial"/>
                        <a:buChar char="•"/>
                      </a:pPr>
                      <a:r>
                        <a:rPr lang="en-US" sz="800" dirty="0" smtClean="0"/>
                        <a:t>Aggregation functions supported.</a:t>
                      </a:r>
                    </a:p>
                    <a:p>
                      <a:pPr marL="171450" indent="-171450" algn="l">
                        <a:buFont typeface="Arial"/>
                        <a:buChar char="•"/>
                      </a:pPr>
                      <a:r>
                        <a:rPr lang="en-US" sz="800" dirty="0" smtClean="0"/>
                        <a:t>Aggregation at the partition level.</a:t>
                      </a:r>
                      <a:endParaRPr lang="en-US" sz="800" dirty="0"/>
                    </a:p>
                  </a:txBody>
                  <a:tcPr anchor="ctr"/>
                </a:tc>
                <a:tc>
                  <a:txBody>
                    <a:bodyPr/>
                    <a:lstStyle/>
                    <a:p>
                      <a:pPr marL="171450" indent="-171450" algn="l">
                        <a:buFont typeface="Arial"/>
                        <a:buChar char="•"/>
                      </a:pPr>
                      <a:r>
                        <a:rPr lang="en-US" sz="800" dirty="0" smtClean="0"/>
                        <a:t>Aggregation supported.</a:t>
                      </a:r>
                    </a:p>
                    <a:p>
                      <a:pPr marL="171450" indent="-171450" algn="l">
                        <a:buFont typeface="Arial"/>
                        <a:buChar char="•"/>
                      </a:pPr>
                      <a:r>
                        <a:rPr lang="en-US" sz="800" dirty="0" smtClean="0"/>
                        <a:t>Many aggregation functions.</a:t>
                      </a:r>
                      <a:endParaRPr lang="en-US" sz="800" dirty="0"/>
                    </a:p>
                  </a:txBody>
                  <a:tcPr anchor="ctr"/>
                </a:tc>
              </a:tr>
              <a:tr h="723749">
                <a:tc>
                  <a:txBody>
                    <a:bodyPr/>
                    <a:lstStyle/>
                    <a:p>
                      <a:pPr algn="ctr"/>
                      <a:r>
                        <a:rPr lang="en-US" sz="1000" b="1" dirty="0" smtClean="0"/>
                        <a:t>Indexing</a:t>
                      </a:r>
                      <a:endParaRPr lang="en-US" sz="1000" b="1" dirty="0"/>
                    </a:p>
                  </a:txBody>
                  <a:tcPr anchor="ctr"/>
                </a:tc>
                <a:tc>
                  <a:txBody>
                    <a:bodyPr/>
                    <a:lstStyle/>
                    <a:p>
                      <a:pPr marL="171450" indent="-171450" algn="l">
                        <a:buFont typeface="Arial"/>
                        <a:buChar char="•"/>
                      </a:pPr>
                      <a:r>
                        <a:rPr lang="en-US" sz="800" dirty="0" smtClean="0"/>
                        <a:t>The key is the primary index.</a:t>
                      </a:r>
                    </a:p>
                    <a:p>
                      <a:pPr marL="171450" indent="-171450" algn="l">
                        <a:buFont typeface="Arial"/>
                        <a:buChar char="•"/>
                      </a:pPr>
                      <a:r>
                        <a:rPr lang="en-US" sz="800" dirty="0" smtClean="0"/>
                        <a:t>No secondary indexes support.</a:t>
                      </a:r>
                    </a:p>
                    <a:p>
                      <a:pPr marL="171450" indent="-171450" algn="l">
                        <a:buFont typeface="Arial"/>
                        <a:buChar char="•"/>
                      </a:pPr>
                      <a:endParaRPr lang="en-US" sz="800" dirty="0"/>
                    </a:p>
                  </a:txBody>
                  <a:tcPr anchor="ctr"/>
                </a:tc>
                <a:tc>
                  <a:txBody>
                    <a:bodyPr/>
                    <a:lstStyle/>
                    <a:p>
                      <a:pPr marL="171450" indent="-171450" algn="l">
                        <a:buFont typeface="Arial"/>
                        <a:buChar char="•"/>
                      </a:pPr>
                      <a:r>
                        <a:rPr lang="en-US" sz="800" dirty="0" smtClean="0"/>
                        <a:t>Many index types are supported. </a:t>
                      </a:r>
                    </a:p>
                    <a:p>
                      <a:pPr marL="171450" indent="-171450" algn="l">
                        <a:buFont typeface="Arial"/>
                        <a:buChar char="•"/>
                      </a:pPr>
                      <a:r>
                        <a:rPr lang="en-US" sz="800" dirty="0" smtClean="0"/>
                        <a:t>Defined on the collection level.</a:t>
                      </a:r>
                      <a:endParaRPr lang="en-US" sz="800" dirty="0"/>
                    </a:p>
                  </a:txBody>
                  <a:tcPr anchor="ctr"/>
                </a:tc>
                <a:tc>
                  <a:txBody>
                    <a:bodyPr/>
                    <a:lstStyle/>
                    <a:p>
                      <a:pPr marL="171450" indent="-171450" algn="l">
                        <a:buFont typeface="Arial"/>
                        <a:buChar char="•"/>
                      </a:pPr>
                      <a:r>
                        <a:rPr lang="en-US" sz="800" dirty="0" smtClean="0"/>
                        <a:t>Secondary index supported.</a:t>
                      </a:r>
                    </a:p>
                    <a:p>
                      <a:pPr marL="171450" indent="-171450" algn="l">
                        <a:buFont typeface="Arial"/>
                        <a:buChar char="•"/>
                      </a:pPr>
                      <a:endParaRPr lang="en-US" sz="800" dirty="0"/>
                    </a:p>
                  </a:txBody>
                  <a:tcPr anchor="ctr"/>
                </a:tc>
                <a:tc>
                  <a:txBody>
                    <a:bodyPr/>
                    <a:lstStyle/>
                    <a:p>
                      <a:pPr marL="171450" indent="-171450" algn="l">
                        <a:buFont typeface="Arial"/>
                        <a:buChar char="•"/>
                      </a:pPr>
                      <a:r>
                        <a:rPr lang="en-US" sz="800" dirty="0" smtClean="0">
                          <a:solidFill>
                            <a:schemeClr val="tx1"/>
                          </a:solidFill>
                        </a:rPr>
                        <a:t>Secondary index support.</a:t>
                      </a:r>
                    </a:p>
                  </a:txBody>
                  <a:tcPr anchor="ctr"/>
                </a:tc>
              </a:tr>
              <a:tr h="723749">
                <a:tc>
                  <a:txBody>
                    <a:bodyPr/>
                    <a:lstStyle/>
                    <a:p>
                      <a:pPr algn="ctr"/>
                      <a:r>
                        <a:rPr lang="en-US" sz="1000" b="1" dirty="0" smtClean="0"/>
                        <a:t>Sorting</a:t>
                      </a:r>
                      <a:endParaRPr lang="en-US" sz="1000" b="1" dirty="0"/>
                    </a:p>
                  </a:txBody>
                  <a:tcPr anchor="ctr"/>
                </a:tc>
                <a:tc>
                  <a:txBody>
                    <a:bodyPr/>
                    <a:lstStyle/>
                    <a:p>
                      <a:pPr marL="171450" indent="-171450" algn="l">
                        <a:buFont typeface="Arial"/>
                        <a:buChar char="•"/>
                      </a:pPr>
                      <a:r>
                        <a:rPr lang="en-US" sz="800" dirty="0" smtClean="0"/>
                        <a:t>A </a:t>
                      </a:r>
                      <a:r>
                        <a:rPr lang="en-US" sz="800" dirty="0" smtClean="0"/>
                        <a:t>Sort</a:t>
                      </a:r>
                      <a:r>
                        <a:rPr lang="en-US" sz="800" baseline="0" dirty="0" smtClean="0"/>
                        <a:t> </a:t>
                      </a:r>
                      <a:r>
                        <a:rPr lang="en-US" sz="800" dirty="0" smtClean="0"/>
                        <a:t>command </a:t>
                      </a:r>
                      <a:r>
                        <a:rPr lang="en-US" sz="800" dirty="0" smtClean="0"/>
                        <a:t>is supported.</a:t>
                      </a:r>
                      <a:endParaRPr lang="en-US" sz="800" dirty="0"/>
                    </a:p>
                  </a:txBody>
                  <a:tcPr anchor="ctr"/>
                </a:tc>
                <a:tc>
                  <a:txBody>
                    <a:bodyPr/>
                    <a:lstStyle/>
                    <a:p>
                      <a:pPr marL="171450" indent="-171450" algn="l">
                        <a:buFont typeface="Arial"/>
                        <a:buChar char="•"/>
                      </a:pPr>
                      <a:r>
                        <a:rPr lang="en-US" sz="800" dirty="0" smtClean="0"/>
                        <a:t>A sort method is supported.</a:t>
                      </a:r>
                      <a:endParaRPr lang="en-US" sz="800" dirty="0"/>
                    </a:p>
                  </a:txBody>
                  <a:tcPr anchor="ctr"/>
                </a:tc>
                <a:tc>
                  <a:txBody>
                    <a:bodyPr/>
                    <a:lstStyle/>
                    <a:p>
                      <a:pPr marL="171450" indent="-171450" algn="l">
                        <a:buFont typeface="Arial"/>
                        <a:buChar char="•"/>
                      </a:pPr>
                      <a:r>
                        <a:rPr lang="en-US" sz="800" dirty="0" smtClean="0"/>
                        <a:t>Sorting supported using the clustering columns.</a:t>
                      </a:r>
                    </a:p>
                    <a:p>
                      <a:pPr marL="171450" indent="-171450" algn="l">
                        <a:buFont typeface="Arial"/>
                        <a:buChar char="•"/>
                      </a:pPr>
                      <a:r>
                        <a:rPr lang="en-US" sz="800" dirty="0" smtClean="0"/>
                        <a:t>Clustering columns defined during the table creation.</a:t>
                      </a:r>
                    </a:p>
                    <a:p>
                      <a:pPr marL="171450" indent="-171450" algn="l">
                        <a:buFont typeface="Arial"/>
                        <a:buChar char="•"/>
                      </a:pPr>
                      <a:r>
                        <a:rPr lang="en-US" sz="800" dirty="0" smtClean="0"/>
                        <a:t>Using CQL ORDER BY clause with the ASC or DESC options.</a:t>
                      </a:r>
                      <a:endParaRPr lang="en-US" sz="800" dirty="0"/>
                    </a:p>
                  </a:txBody>
                  <a:tcPr anchor="ctr"/>
                </a:tc>
                <a:tc>
                  <a:txBody>
                    <a:bodyPr/>
                    <a:lstStyle/>
                    <a:p>
                      <a:pPr marL="171450" indent="-171450" algn="l">
                        <a:buFont typeface="Arial"/>
                        <a:buChar char="•"/>
                      </a:pPr>
                      <a:r>
                        <a:rPr lang="en-US" sz="800" dirty="0" smtClean="0"/>
                        <a:t>ORDER BY clause to sort the results.</a:t>
                      </a:r>
                      <a:endParaRPr lang="en-US" sz="800" dirty="0"/>
                    </a:p>
                  </a:txBody>
                  <a:tcPr anchor="ctr"/>
                </a:tc>
              </a:tr>
              <a:tr h="723749">
                <a:tc>
                  <a:txBody>
                    <a:bodyPr/>
                    <a:lstStyle/>
                    <a:p>
                      <a:pPr algn="ctr"/>
                      <a:r>
                        <a:rPr lang="en-US" sz="1000" b="1" dirty="0" smtClean="0"/>
                        <a:t>Filtering</a:t>
                      </a:r>
                      <a:endParaRPr lang="en-US" sz="1000" b="1" dirty="0"/>
                    </a:p>
                  </a:txBody>
                  <a:tcPr anchor="ctr"/>
                </a:tc>
                <a:tc>
                  <a:txBody>
                    <a:bodyPr/>
                    <a:lstStyle/>
                    <a:p>
                      <a:pPr marL="171450" indent="-171450" algn="l">
                        <a:buFont typeface="Arial"/>
                        <a:buChar char="•"/>
                      </a:pPr>
                      <a:r>
                        <a:rPr lang="en-US" sz="800" dirty="0" smtClean="0"/>
                        <a:t>Sets can be used to filter data using set commands such as intersect,</a:t>
                      </a:r>
                      <a:r>
                        <a:rPr lang="en-US" sz="800" baseline="0" dirty="0" smtClean="0"/>
                        <a:t> </a:t>
                      </a:r>
                      <a:r>
                        <a:rPr lang="en-US" sz="800" dirty="0" smtClean="0"/>
                        <a:t>union,</a:t>
                      </a:r>
                      <a:r>
                        <a:rPr lang="en-US" sz="800" baseline="0" dirty="0" smtClean="0"/>
                        <a:t> </a:t>
                      </a:r>
                      <a:r>
                        <a:rPr lang="en-US" sz="800" dirty="0" smtClean="0"/>
                        <a:t>and difference. </a:t>
                      </a:r>
                      <a:endParaRPr lang="en-US" sz="800" dirty="0"/>
                    </a:p>
                  </a:txBody>
                  <a:tcPr anchor="ctr"/>
                </a:tc>
                <a:tc>
                  <a:txBody>
                    <a:bodyPr/>
                    <a:lstStyle/>
                    <a:p>
                      <a:pPr marL="171450" indent="-171450" algn="l">
                        <a:buFont typeface="Arial"/>
                        <a:buChar char="•"/>
                      </a:pPr>
                      <a:r>
                        <a:rPr lang="en-US" sz="800" dirty="0" smtClean="0"/>
                        <a:t>Filtering using a query statement within the Find() method.</a:t>
                      </a:r>
                      <a:endParaRPr lang="en-US" sz="800" dirty="0"/>
                    </a:p>
                  </a:txBody>
                  <a:tcPr anchor="ctr"/>
                </a:tc>
                <a:tc>
                  <a:txBody>
                    <a:bodyPr/>
                    <a:lstStyle/>
                    <a:p>
                      <a:pPr marL="171450" indent="-171450" algn="l">
                        <a:buFont typeface="Arial"/>
                        <a:buChar char="•"/>
                      </a:pPr>
                      <a:r>
                        <a:rPr lang="en-US" sz="800" dirty="0" smtClean="0"/>
                        <a:t>CQL WHERE clause to filter data.</a:t>
                      </a:r>
                    </a:p>
                    <a:p>
                      <a:pPr marL="171450" indent="-171450" algn="l">
                        <a:buFont typeface="Arial"/>
                        <a:buChar char="•"/>
                      </a:pPr>
                      <a:r>
                        <a:rPr lang="en-US" sz="800" dirty="0" smtClean="0"/>
                        <a:t>Only primary key columns can be filtered.</a:t>
                      </a:r>
                      <a:endParaRPr lang="en-US" sz="800" dirty="0"/>
                    </a:p>
                  </a:txBody>
                  <a:tcPr anchor="ctr"/>
                </a:tc>
                <a:tc>
                  <a:txBody>
                    <a:bodyPr/>
                    <a:lstStyle/>
                    <a:p>
                      <a:pPr marL="171450" indent="-171450" algn="l">
                        <a:buFont typeface="Arial"/>
                        <a:buChar char="•"/>
                      </a:pPr>
                      <a:r>
                        <a:rPr lang="en-US" sz="800" dirty="0" smtClean="0"/>
                        <a:t>Using the MATCH and WHERE clauses.</a:t>
                      </a:r>
                    </a:p>
                    <a:p>
                      <a:pPr marL="171450" indent="-171450" algn="l">
                        <a:buFont typeface="Arial"/>
                        <a:buChar char="•"/>
                      </a:pPr>
                      <a:r>
                        <a:rPr lang="en-US" sz="800" dirty="0" smtClean="0"/>
                        <a:t>Based on a match pattern.</a:t>
                      </a:r>
                      <a:endParaRPr lang="en-US" sz="800" dirty="0"/>
                    </a:p>
                  </a:txBody>
                  <a:tcPr anchor="ctr"/>
                </a:tc>
              </a:tr>
            </a:tbl>
          </a:graphicData>
        </a:graphic>
      </p:graphicFrame>
    </p:spTree>
    <p:extLst>
      <p:ext uri="{BB962C8B-B14F-4D97-AF65-F5344CB8AC3E}">
        <p14:creationId xmlns:p14="http://schemas.microsoft.com/office/powerpoint/2010/main" val="994156596"/>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 slide admin</a:t>
            </a:r>
            <a:endParaRPr lang="en-US" dirty="0"/>
          </a:p>
        </p:txBody>
      </p:sp>
      <p:sp>
        <p:nvSpPr>
          <p:cNvPr id="4" name="Footer Placeholder 3"/>
          <p:cNvSpPr>
            <a:spLocks noGrp="1"/>
          </p:cNvSpPr>
          <p:nvPr>
            <p:ph type="ftr" sz="quarter" idx="3"/>
          </p:nvPr>
        </p:nvSpPr>
        <p:spPr/>
        <p:txBody>
          <a:bodyPr/>
          <a:lstStyle/>
          <a:p>
            <a:r>
              <a:rPr lang="de-DE" smtClean="0"/>
              <a:t>Copyright 2013 FUJITSU</a:t>
            </a:r>
            <a:endParaRPr lang="de-DE" dirty="0"/>
          </a:p>
        </p:txBody>
      </p:sp>
      <p:graphicFrame>
        <p:nvGraphicFramePr>
          <p:cNvPr id="5" name="Table 4"/>
          <p:cNvGraphicFramePr>
            <a:graphicFrameLocks noGrp="1"/>
          </p:cNvGraphicFramePr>
          <p:nvPr>
            <p:extLst>
              <p:ext uri="{D42A27DB-BD31-4B8C-83A1-F6EECF244321}">
                <p14:modId xmlns:p14="http://schemas.microsoft.com/office/powerpoint/2010/main" val="927633591"/>
              </p:ext>
            </p:extLst>
          </p:nvPr>
        </p:nvGraphicFramePr>
        <p:xfrm>
          <a:off x="457200" y="1295400"/>
          <a:ext cx="8382000" cy="4894130"/>
        </p:xfrm>
        <a:graphic>
          <a:graphicData uri="http://schemas.openxmlformats.org/drawingml/2006/table">
            <a:tbl>
              <a:tblPr firstRow="1" bandRow="1">
                <a:tableStyleId>{22838BEF-8BB2-4498-84A7-C5851F593DF1}</a:tableStyleId>
              </a:tblPr>
              <a:tblGrid>
                <a:gridCol w="1676400"/>
                <a:gridCol w="1676400"/>
                <a:gridCol w="1676400"/>
                <a:gridCol w="1676400"/>
                <a:gridCol w="1676400"/>
              </a:tblGrid>
              <a:tr h="413570">
                <a:tc>
                  <a:txBody>
                    <a:bodyPr/>
                    <a:lstStyle/>
                    <a:p>
                      <a:pPr algn="ctr"/>
                      <a:endParaRPr lang="en-US" sz="1000" dirty="0"/>
                    </a:p>
                  </a:txBody>
                  <a:tcPr anchor="ctr"/>
                </a:tc>
                <a:tc>
                  <a:txBody>
                    <a:bodyPr/>
                    <a:lstStyle/>
                    <a:p>
                      <a:pPr algn="ctr"/>
                      <a:r>
                        <a:rPr lang="en-US" sz="1000" dirty="0" err="1" smtClean="0"/>
                        <a:t>Redis</a:t>
                      </a:r>
                      <a:endParaRPr lang="en-US" sz="1000" dirty="0"/>
                    </a:p>
                  </a:txBody>
                  <a:tcPr anchor="ctr"/>
                </a:tc>
                <a:tc>
                  <a:txBody>
                    <a:bodyPr/>
                    <a:lstStyle/>
                    <a:p>
                      <a:pPr algn="ctr"/>
                      <a:r>
                        <a:rPr lang="en-US" sz="1000" dirty="0" err="1" smtClean="0"/>
                        <a:t>MongoDB</a:t>
                      </a:r>
                      <a:endParaRPr lang="en-US" sz="1000" dirty="0"/>
                    </a:p>
                  </a:txBody>
                  <a:tcPr anchor="ctr"/>
                </a:tc>
                <a:tc>
                  <a:txBody>
                    <a:bodyPr/>
                    <a:lstStyle/>
                    <a:p>
                      <a:pPr algn="ctr"/>
                      <a:r>
                        <a:rPr lang="en-US" sz="1000" dirty="0" smtClean="0"/>
                        <a:t>Cassandra</a:t>
                      </a:r>
                      <a:endParaRPr lang="en-US" sz="1000" dirty="0"/>
                    </a:p>
                  </a:txBody>
                  <a:tcPr anchor="ctr"/>
                </a:tc>
                <a:tc>
                  <a:txBody>
                    <a:bodyPr/>
                    <a:lstStyle/>
                    <a:p>
                      <a:pPr algn="ctr"/>
                      <a:r>
                        <a:rPr lang="en-US" sz="1000" dirty="0" smtClean="0"/>
                        <a:t>Neo4j</a:t>
                      </a:r>
                      <a:endParaRPr lang="en-US" sz="1000" dirty="0"/>
                    </a:p>
                  </a:txBody>
                  <a:tcPr anchor="ctr"/>
                </a:tc>
              </a:tr>
              <a:tr h="723749">
                <a:tc>
                  <a:txBody>
                    <a:bodyPr/>
                    <a:lstStyle/>
                    <a:p>
                      <a:pPr algn="ctr"/>
                      <a:r>
                        <a:rPr lang="en-US" sz="1000" b="1" dirty="0" smtClean="0"/>
                        <a:t>Scalability</a:t>
                      </a:r>
                      <a:r>
                        <a:rPr lang="en-US" sz="1000" b="1" baseline="0" dirty="0" smtClean="0"/>
                        <a:t> </a:t>
                      </a:r>
                      <a:endParaRPr lang="en-US" sz="1000" b="1" dirty="0"/>
                    </a:p>
                  </a:txBody>
                  <a:tcPr anchor="ctr"/>
                </a:tc>
                <a:tc>
                  <a:txBody>
                    <a:bodyPr/>
                    <a:lstStyle/>
                    <a:p>
                      <a:pPr marL="171450" indent="-171450">
                        <a:buFont typeface="Arial"/>
                        <a:buChar char="•"/>
                      </a:pPr>
                      <a:r>
                        <a:rPr lang="en-US" sz="1000" dirty="0" smtClean="0"/>
                        <a:t>Scaling reads using replications.</a:t>
                      </a:r>
                    </a:p>
                    <a:p>
                      <a:pPr marL="171450" indent="-171450">
                        <a:buFont typeface="Arial"/>
                        <a:buChar char="•"/>
                      </a:pPr>
                      <a:r>
                        <a:rPr lang="en-US" sz="1000" dirty="0" smtClean="0"/>
                        <a:t>Scaling writes using </a:t>
                      </a:r>
                      <a:r>
                        <a:rPr lang="en-US" sz="1000" dirty="0" err="1" smtClean="0"/>
                        <a:t>sharding</a:t>
                      </a:r>
                      <a:r>
                        <a:rPr lang="en-US" sz="1000" dirty="0" smtClean="0"/>
                        <a:t>.</a:t>
                      </a:r>
                    </a:p>
                    <a:p>
                      <a:pPr marL="171450" indent="-171450">
                        <a:buFont typeface="Arial"/>
                        <a:buChar char="•"/>
                      </a:pPr>
                      <a:r>
                        <a:rPr lang="en-US" sz="1000" dirty="0" smtClean="0"/>
                        <a:t>Auto-</a:t>
                      </a:r>
                      <a:r>
                        <a:rPr lang="en-US" sz="1000" dirty="0" err="1" smtClean="0"/>
                        <a:t>sharding</a:t>
                      </a:r>
                      <a:r>
                        <a:rPr lang="en-US" sz="1000" dirty="0" smtClean="0"/>
                        <a:t> and balancing using </a:t>
                      </a:r>
                      <a:r>
                        <a:rPr lang="en-US" sz="1000" dirty="0" err="1" smtClean="0"/>
                        <a:t>Redis</a:t>
                      </a:r>
                      <a:r>
                        <a:rPr lang="en-US" sz="1000" dirty="0" smtClean="0"/>
                        <a:t> cluster.</a:t>
                      </a:r>
                      <a:endParaRPr lang="en-US" sz="1000" dirty="0"/>
                    </a:p>
                  </a:txBody>
                  <a:tcPr anchor="ctr"/>
                </a:tc>
                <a:tc>
                  <a:txBody>
                    <a:bodyPr/>
                    <a:lstStyle/>
                    <a:p>
                      <a:pPr marL="171450" indent="-171450">
                        <a:buFont typeface="Arial"/>
                        <a:buChar char="•"/>
                      </a:pPr>
                      <a:r>
                        <a:rPr lang="en-US" sz="1000" dirty="0" smtClean="0"/>
                        <a:t>Scaling using the </a:t>
                      </a:r>
                      <a:r>
                        <a:rPr lang="en-US" sz="1000" dirty="0" err="1" smtClean="0"/>
                        <a:t>Sharded</a:t>
                      </a:r>
                      <a:r>
                        <a:rPr lang="en-US" sz="1000" dirty="0" smtClean="0"/>
                        <a:t> Cluster.</a:t>
                      </a:r>
                    </a:p>
                    <a:p>
                      <a:pPr marL="171450" indent="-171450">
                        <a:buFont typeface="Arial"/>
                        <a:buChar char="•"/>
                      </a:pPr>
                      <a:r>
                        <a:rPr lang="en-US" sz="1000" dirty="0" smtClean="0"/>
                        <a:t>Auto-</a:t>
                      </a:r>
                      <a:r>
                        <a:rPr lang="en-US" sz="1000" dirty="0" err="1" smtClean="0"/>
                        <a:t>sharding</a:t>
                      </a:r>
                      <a:r>
                        <a:rPr lang="en-US" sz="1000" dirty="0" smtClean="0"/>
                        <a:t> and balancing.</a:t>
                      </a:r>
                      <a:endParaRPr lang="en-US" sz="1000" dirty="0"/>
                    </a:p>
                  </a:txBody>
                  <a:tcPr anchor="ctr"/>
                </a:tc>
                <a:tc>
                  <a:txBody>
                    <a:bodyPr/>
                    <a:lstStyle/>
                    <a:p>
                      <a:pPr marL="171450" indent="-171450">
                        <a:buFont typeface="Arial"/>
                        <a:buChar char="•"/>
                      </a:pPr>
                      <a:r>
                        <a:rPr lang="en-US" sz="1000" dirty="0" smtClean="0"/>
                        <a:t>All nodes accept read/write requests.</a:t>
                      </a:r>
                    </a:p>
                    <a:p>
                      <a:pPr marL="171450" indent="-171450">
                        <a:buFont typeface="Arial"/>
                        <a:buChar char="•"/>
                      </a:pPr>
                      <a:r>
                        <a:rPr lang="en-US" sz="1000" dirty="0" smtClean="0"/>
                        <a:t>Scaling by adding and removing nodes.</a:t>
                      </a:r>
                    </a:p>
                    <a:p>
                      <a:pPr marL="171450" indent="-171450">
                        <a:buFont typeface="Arial"/>
                        <a:buChar char="•"/>
                      </a:pPr>
                      <a:r>
                        <a:rPr lang="en-US" sz="1000" dirty="0" smtClean="0"/>
                        <a:t>Auto-partitioning based on partition key.</a:t>
                      </a:r>
                    </a:p>
                  </a:txBody>
                  <a:tcPr anchor="ctr"/>
                </a:tc>
                <a:tc>
                  <a:txBody>
                    <a:bodyPr/>
                    <a:lstStyle/>
                    <a:p>
                      <a:pPr marL="171450" indent="-171450">
                        <a:buFont typeface="Arial"/>
                        <a:buChar char="•"/>
                      </a:pPr>
                      <a:r>
                        <a:rPr lang="en-US" sz="1000" dirty="0" smtClean="0"/>
                        <a:t>Scale reads using the HA master-slave clusters.</a:t>
                      </a:r>
                    </a:p>
                    <a:p>
                      <a:pPr marL="171450" indent="-171450">
                        <a:buFont typeface="Arial"/>
                        <a:buChar char="•"/>
                      </a:pPr>
                      <a:r>
                        <a:rPr lang="en-US" sz="1000" dirty="0" smtClean="0"/>
                        <a:t>Only vertical scaling the write load.</a:t>
                      </a:r>
                    </a:p>
                    <a:p>
                      <a:pPr marL="171450" indent="-171450">
                        <a:buFont typeface="Arial"/>
                        <a:buChar char="•"/>
                      </a:pPr>
                      <a:r>
                        <a:rPr lang="en-US" sz="1000" dirty="0" smtClean="0"/>
                        <a:t>No support for </a:t>
                      </a:r>
                      <a:r>
                        <a:rPr lang="en-US" sz="1000" dirty="0" err="1" smtClean="0"/>
                        <a:t>sharding</a:t>
                      </a:r>
                      <a:r>
                        <a:rPr lang="en-US" sz="1000" dirty="0" smtClean="0"/>
                        <a:t>.</a:t>
                      </a:r>
                      <a:endParaRPr lang="en-US" sz="1000" dirty="0"/>
                    </a:p>
                  </a:txBody>
                  <a:tcPr anchor="ctr"/>
                </a:tc>
              </a:tr>
              <a:tr h="723749">
                <a:tc>
                  <a:txBody>
                    <a:bodyPr/>
                    <a:lstStyle/>
                    <a:p>
                      <a:pPr algn="ctr"/>
                      <a:r>
                        <a:rPr lang="en-US" sz="1000" b="1" dirty="0" smtClean="0"/>
                        <a:t>Persistency</a:t>
                      </a:r>
                      <a:endParaRPr lang="en-US" sz="1000" b="1" dirty="0"/>
                    </a:p>
                  </a:txBody>
                  <a:tcPr anchor="ctr"/>
                </a:tc>
                <a:tc>
                  <a:txBody>
                    <a:bodyPr/>
                    <a:lstStyle/>
                    <a:p>
                      <a:pPr marL="171450" indent="-171450" algn="l">
                        <a:buFont typeface="Arial"/>
                        <a:buChar char="•"/>
                      </a:pPr>
                      <a:r>
                        <a:rPr lang="en-US" sz="1000" dirty="0" smtClean="0"/>
                        <a:t>Using </a:t>
                      </a:r>
                      <a:r>
                        <a:rPr lang="en-US" sz="1000" dirty="0" err="1" smtClean="0"/>
                        <a:t>Snapshoting</a:t>
                      </a:r>
                      <a:r>
                        <a:rPr lang="en-US" sz="1000" dirty="0" smtClean="0"/>
                        <a:t> and AOF.</a:t>
                      </a:r>
                    </a:p>
                    <a:p>
                      <a:pPr marL="171450" indent="-171450" algn="l">
                        <a:buFont typeface="Arial"/>
                        <a:buChar char="•"/>
                      </a:pPr>
                      <a:r>
                        <a:rPr lang="en-US" sz="1000" dirty="0" smtClean="0"/>
                        <a:t>The </a:t>
                      </a:r>
                      <a:r>
                        <a:rPr lang="en-US" sz="1000" dirty="0" err="1" smtClean="0"/>
                        <a:t>fsync</a:t>
                      </a:r>
                      <a:r>
                        <a:rPr lang="en-US" sz="1000" dirty="0" smtClean="0"/>
                        <a:t> options determine the durability levels.</a:t>
                      </a:r>
                      <a:endParaRPr lang="en-US" sz="1000" dirty="0"/>
                    </a:p>
                  </a:txBody>
                  <a:tcPr anchor="ctr"/>
                </a:tc>
                <a:tc>
                  <a:txBody>
                    <a:bodyPr/>
                    <a:lstStyle/>
                    <a:p>
                      <a:pPr marL="171450" indent="-171450" algn="l">
                        <a:buFont typeface="Arial"/>
                        <a:buChar char="•"/>
                      </a:pPr>
                      <a:r>
                        <a:rPr lang="en-US" sz="1000" dirty="0" smtClean="0"/>
                        <a:t>Two persistent storage engines. </a:t>
                      </a:r>
                    </a:p>
                    <a:p>
                      <a:pPr marL="171450" indent="-171450" algn="l">
                        <a:buFont typeface="Arial"/>
                        <a:buChar char="•"/>
                      </a:pPr>
                      <a:r>
                        <a:rPr lang="en-US" sz="1000" dirty="0" err="1" smtClean="0"/>
                        <a:t>Journalling</a:t>
                      </a:r>
                      <a:r>
                        <a:rPr lang="en-US" sz="1000" dirty="0" smtClean="0"/>
                        <a:t> for more durable solution in the event of failure.</a:t>
                      </a:r>
                      <a:endParaRPr lang="en-US" sz="1000" dirty="0"/>
                    </a:p>
                  </a:txBody>
                  <a:tcPr anchor="ctr"/>
                </a:tc>
                <a:tc>
                  <a:txBody>
                    <a:bodyPr/>
                    <a:lstStyle/>
                    <a:p>
                      <a:pPr marL="171450" indent="-171450" algn="l">
                        <a:buFont typeface="Arial"/>
                        <a:buChar char="•"/>
                      </a:pPr>
                      <a:r>
                        <a:rPr lang="en-US" sz="1000" dirty="0" smtClean="0"/>
                        <a:t>Fully durable.</a:t>
                      </a:r>
                    </a:p>
                    <a:p>
                      <a:pPr marL="171450" indent="-171450" algn="l">
                        <a:buFont typeface="Arial"/>
                        <a:buChar char="•"/>
                      </a:pPr>
                      <a:r>
                        <a:rPr lang="en-US" sz="1000" dirty="0" smtClean="0"/>
                        <a:t>Data is written directly to a commit log.</a:t>
                      </a:r>
                    </a:p>
                  </a:txBody>
                  <a:tcPr anchor="ctr"/>
                </a:tc>
                <a:tc>
                  <a:txBody>
                    <a:bodyPr/>
                    <a:lstStyle/>
                    <a:p>
                      <a:pPr marL="171450" indent="-171450" algn="l">
                        <a:buFont typeface="Arial"/>
                        <a:buChar char="•"/>
                      </a:pPr>
                      <a:r>
                        <a:rPr lang="en-US" sz="1000" dirty="0" smtClean="0"/>
                        <a:t>Fully durable.</a:t>
                      </a:r>
                    </a:p>
                    <a:p>
                      <a:pPr marL="171450" indent="-171450" algn="l">
                        <a:buFont typeface="Arial"/>
                        <a:buChar char="•"/>
                      </a:pPr>
                      <a:r>
                        <a:rPr lang="en-US" sz="1000" dirty="0" smtClean="0"/>
                        <a:t>Once transactions is committed, it will be written directly to disk.</a:t>
                      </a:r>
                      <a:endParaRPr lang="en-US" sz="1000" dirty="0"/>
                    </a:p>
                  </a:txBody>
                  <a:tcPr anchor="ctr"/>
                </a:tc>
              </a:tr>
              <a:tr h="723749">
                <a:tc>
                  <a:txBody>
                    <a:bodyPr/>
                    <a:lstStyle/>
                    <a:p>
                      <a:pPr algn="ctr"/>
                      <a:r>
                        <a:rPr lang="en-US" sz="1000" b="1" dirty="0" smtClean="0"/>
                        <a:t>Security</a:t>
                      </a:r>
                      <a:endParaRPr lang="en-US" sz="1000" b="1" dirty="0"/>
                    </a:p>
                  </a:txBody>
                  <a:tcPr anchor="ctr"/>
                </a:tc>
                <a:tc>
                  <a:txBody>
                    <a:bodyPr/>
                    <a:lstStyle/>
                    <a:p>
                      <a:pPr marL="171450" indent="-171450" algn="l">
                        <a:buFont typeface="Arial"/>
                        <a:buChar char="•"/>
                      </a:pPr>
                      <a:r>
                        <a:rPr lang="en-US" sz="1000" dirty="0" smtClean="0"/>
                        <a:t>No access control.</a:t>
                      </a:r>
                    </a:p>
                    <a:p>
                      <a:pPr marL="171450" indent="-171450" algn="l">
                        <a:buFont typeface="Arial"/>
                        <a:buChar char="•"/>
                      </a:pPr>
                      <a:r>
                        <a:rPr lang="en-US" sz="1000" dirty="0" smtClean="0"/>
                        <a:t>Supports authentication mechanism.</a:t>
                      </a:r>
                    </a:p>
                    <a:p>
                      <a:pPr marL="171450" indent="-171450" algn="l">
                        <a:buFont typeface="Arial"/>
                        <a:buChar char="•"/>
                      </a:pPr>
                      <a:r>
                        <a:rPr lang="en-US" sz="1000" dirty="0" smtClean="0"/>
                        <a:t>No support for encryption mechanism.</a:t>
                      </a:r>
                    </a:p>
                  </a:txBody>
                  <a:tcPr anchor="ctr"/>
                </a:tc>
                <a:tc>
                  <a:txBody>
                    <a:bodyPr/>
                    <a:lstStyle/>
                    <a:p>
                      <a:pPr marL="171450" indent="-171450" algn="l">
                        <a:buFont typeface="Arial"/>
                        <a:buChar char="•"/>
                      </a:pPr>
                      <a:endParaRPr lang="en-US" sz="1000" dirty="0" smtClean="0"/>
                    </a:p>
                    <a:p>
                      <a:pPr marL="171450" indent="-171450" algn="l">
                        <a:buFont typeface="Arial"/>
                        <a:buChar char="•"/>
                      </a:pPr>
                      <a:r>
                        <a:rPr lang="en-US" sz="1000" dirty="0" smtClean="0"/>
                        <a:t>Authentication and role-based access control.</a:t>
                      </a:r>
                    </a:p>
                    <a:p>
                      <a:pPr marL="171450" indent="-171450" algn="l">
                        <a:buFont typeface="Arial"/>
                        <a:buChar char="•"/>
                      </a:pPr>
                      <a:r>
                        <a:rPr lang="en-US" sz="1000" dirty="0" smtClean="0"/>
                        <a:t>Communication encryption using TLS/SSL protocols.</a:t>
                      </a:r>
                      <a:endParaRPr lang="en-US" sz="1000" dirty="0"/>
                    </a:p>
                  </a:txBody>
                  <a:tcPr anchor="ctr"/>
                </a:tc>
                <a:tc>
                  <a:txBody>
                    <a:bodyPr/>
                    <a:lstStyle/>
                    <a:p>
                      <a:pPr marL="171450" indent="-171450" algn="l">
                        <a:buFont typeface="Arial"/>
                        <a:buChar char="•"/>
                      </a:pPr>
                      <a:r>
                        <a:rPr lang="en-US" sz="1000" dirty="0" smtClean="0"/>
                        <a:t>SSL encryption.</a:t>
                      </a:r>
                    </a:p>
                    <a:p>
                      <a:pPr marL="171450" indent="-171450" algn="l">
                        <a:buFont typeface="Arial"/>
                        <a:buChar char="•"/>
                      </a:pPr>
                      <a:r>
                        <a:rPr lang="en-US" sz="1000" dirty="0" smtClean="0"/>
                        <a:t>Authentication based control.</a:t>
                      </a:r>
                    </a:p>
                    <a:p>
                      <a:pPr marL="171450" indent="-171450" algn="l">
                        <a:buFont typeface="Arial"/>
                        <a:buChar char="•"/>
                      </a:pPr>
                      <a:r>
                        <a:rPr lang="en-US" sz="1000" dirty="0" smtClean="0"/>
                        <a:t>Granting or revoking permissions from users on specific objects.</a:t>
                      </a:r>
                      <a:endParaRPr lang="en-US" sz="1000" dirty="0"/>
                    </a:p>
                  </a:txBody>
                  <a:tcPr anchor="ctr"/>
                </a:tc>
                <a:tc>
                  <a:txBody>
                    <a:bodyPr/>
                    <a:lstStyle/>
                    <a:p>
                      <a:pPr marL="171450" indent="-171450" algn="l">
                        <a:buFont typeface="Arial"/>
                        <a:buChar char="•"/>
                      </a:pPr>
                      <a:r>
                        <a:rPr lang="en-US" sz="1000" dirty="0" smtClean="0">
                          <a:solidFill>
                            <a:schemeClr val="tx1"/>
                          </a:solidFill>
                        </a:rPr>
                        <a:t>Basic security support.</a:t>
                      </a:r>
                    </a:p>
                    <a:p>
                      <a:pPr marL="171450" indent="-171450" algn="l">
                        <a:buFont typeface="Arial"/>
                        <a:buChar char="•"/>
                      </a:pPr>
                      <a:r>
                        <a:rPr lang="en-US" sz="1000" dirty="0" smtClean="0">
                          <a:solidFill>
                            <a:schemeClr val="tx1"/>
                          </a:solidFill>
                        </a:rPr>
                        <a:t>Authentication mechanism.</a:t>
                      </a:r>
                    </a:p>
                  </a:txBody>
                  <a:tcPr anchor="ctr"/>
                </a:tc>
              </a:tr>
              <a:tr h="723749">
                <a:tc>
                  <a:txBody>
                    <a:bodyPr/>
                    <a:lstStyle/>
                    <a:p>
                      <a:pPr algn="ctr"/>
                      <a:r>
                        <a:rPr lang="en-US" sz="1000" b="1" dirty="0" smtClean="0"/>
                        <a:t>Availability</a:t>
                      </a:r>
                      <a:endParaRPr lang="en-US" sz="1000" b="1" dirty="0"/>
                    </a:p>
                  </a:txBody>
                  <a:tcPr anchor="ctr"/>
                </a:tc>
                <a:tc>
                  <a:txBody>
                    <a:bodyPr/>
                    <a:lstStyle/>
                    <a:p>
                      <a:pPr marL="171450" indent="-171450" algn="l">
                        <a:buFont typeface="Arial"/>
                        <a:buChar char="•"/>
                      </a:pPr>
                      <a:r>
                        <a:rPr lang="en-US" sz="1000" dirty="0" err="1" smtClean="0"/>
                        <a:t>Redis</a:t>
                      </a:r>
                      <a:r>
                        <a:rPr lang="en-US" sz="1000" dirty="0" smtClean="0"/>
                        <a:t> Sentinel to guarantee high availability.</a:t>
                      </a:r>
                    </a:p>
                    <a:p>
                      <a:pPr marL="171450" indent="-171450" algn="l">
                        <a:buFont typeface="Arial"/>
                        <a:buChar char="•"/>
                      </a:pPr>
                      <a:r>
                        <a:rPr lang="en-US" sz="1000" dirty="0" smtClean="0"/>
                        <a:t>Automatic failover.</a:t>
                      </a:r>
                      <a:endParaRPr lang="en-US" sz="1000" dirty="0"/>
                    </a:p>
                  </a:txBody>
                  <a:tcPr anchor="ctr"/>
                </a:tc>
                <a:tc>
                  <a:txBody>
                    <a:bodyPr/>
                    <a:lstStyle/>
                    <a:p>
                      <a:pPr marL="171450" indent="-171450" algn="l">
                        <a:buFont typeface="Arial"/>
                        <a:buChar char="•"/>
                      </a:pPr>
                      <a:r>
                        <a:rPr lang="en-US" sz="1000" dirty="0" smtClean="0"/>
                        <a:t>Replication using the Replica Set.</a:t>
                      </a:r>
                    </a:p>
                    <a:p>
                      <a:pPr marL="171450" indent="-171450" algn="l">
                        <a:buFont typeface="Arial"/>
                        <a:buChar char="•"/>
                      </a:pPr>
                      <a:r>
                        <a:rPr lang="en-US" sz="1000" dirty="0" smtClean="0"/>
                        <a:t>Automatic failover supported.</a:t>
                      </a:r>
                      <a:endParaRPr lang="en-US" sz="1000" dirty="0"/>
                    </a:p>
                  </a:txBody>
                  <a:tcPr anchor="ctr"/>
                </a:tc>
                <a:tc>
                  <a:txBody>
                    <a:bodyPr/>
                    <a:lstStyle/>
                    <a:p>
                      <a:pPr marL="171450" indent="-171450" algn="l">
                        <a:buFont typeface="Arial"/>
                        <a:buChar char="•"/>
                      </a:pPr>
                      <a:r>
                        <a:rPr lang="en-US" sz="1000" dirty="0" smtClean="0"/>
                        <a:t>Highly available distributed system.</a:t>
                      </a:r>
                    </a:p>
                    <a:p>
                      <a:pPr marL="171450" indent="-171450" algn="l">
                        <a:buFont typeface="Arial"/>
                        <a:buChar char="•"/>
                      </a:pPr>
                      <a:r>
                        <a:rPr lang="en-US" sz="1000" dirty="0" smtClean="0"/>
                        <a:t>Replication support.</a:t>
                      </a:r>
                    </a:p>
                    <a:p>
                      <a:pPr marL="171450" indent="-171450" algn="l">
                        <a:buFont typeface="Arial"/>
                        <a:buChar char="•"/>
                      </a:pPr>
                      <a:r>
                        <a:rPr lang="en-US" sz="1000" dirty="0" err="1" smtClean="0"/>
                        <a:t>Decentralised</a:t>
                      </a:r>
                      <a:r>
                        <a:rPr lang="en-US" sz="1000" dirty="0" smtClean="0"/>
                        <a:t> system, no single point of failure.</a:t>
                      </a:r>
                    </a:p>
                    <a:p>
                      <a:pPr marL="171450" indent="-171450" algn="l">
                        <a:buFont typeface="Arial"/>
                        <a:buChar char="•"/>
                      </a:pPr>
                      <a:r>
                        <a:rPr lang="en-US" sz="1000" dirty="0" smtClean="0"/>
                        <a:t>All nodes are equally important.</a:t>
                      </a:r>
                      <a:endParaRPr lang="en-US" sz="1000" dirty="0"/>
                    </a:p>
                  </a:txBody>
                  <a:tcPr anchor="ctr"/>
                </a:tc>
                <a:tc>
                  <a:txBody>
                    <a:bodyPr/>
                    <a:lstStyle/>
                    <a:p>
                      <a:pPr marL="171450" indent="-171450" algn="l">
                        <a:buFont typeface="Arial"/>
                        <a:buChar char="•"/>
                      </a:pPr>
                      <a:r>
                        <a:rPr lang="en-US" sz="1000" dirty="0" smtClean="0"/>
                        <a:t>Using the master-slave HA cluster.</a:t>
                      </a:r>
                    </a:p>
                    <a:p>
                      <a:pPr marL="171450" indent="-171450" algn="l">
                        <a:buFont typeface="Arial"/>
                        <a:buChar char="•"/>
                      </a:pPr>
                      <a:r>
                        <a:rPr lang="en-US" sz="1000" dirty="0" smtClean="0"/>
                        <a:t>Replication support.</a:t>
                      </a:r>
                    </a:p>
                    <a:p>
                      <a:pPr marL="171450" indent="-171450" algn="l">
                        <a:buFont typeface="Arial"/>
                        <a:buChar char="•"/>
                      </a:pPr>
                      <a:r>
                        <a:rPr lang="en-US" sz="1000" dirty="0" smtClean="0"/>
                        <a:t>Automatic failover.</a:t>
                      </a:r>
                      <a:endParaRPr lang="en-US" sz="1000" dirty="0"/>
                    </a:p>
                  </a:txBody>
                  <a:tcPr anchor="ctr"/>
                </a:tc>
              </a:tr>
            </a:tbl>
          </a:graphicData>
        </a:graphic>
      </p:graphicFrame>
    </p:spTree>
    <p:extLst>
      <p:ext uri="{BB962C8B-B14F-4D97-AF65-F5344CB8AC3E}">
        <p14:creationId xmlns:p14="http://schemas.microsoft.com/office/powerpoint/2010/main" val="1534094035"/>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pPr eaLnBrk="1" hangingPunct="1"/>
            <a:r>
              <a:rPr lang="en-US" dirty="0" smtClean="0">
                <a:ea typeface="ＭＳ Ｐゴシック" pitchFamily="34" charset="-128"/>
              </a:rPr>
              <a:t>Motivation</a:t>
            </a:r>
          </a:p>
        </p:txBody>
      </p:sp>
      <p:sp>
        <p:nvSpPr>
          <p:cNvPr id="1511"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1512" name="Fußzeilenplatzhalter 4"/>
          <p:cNvSpPr>
            <a:spLocks noGrp="1"/>
          </p:cNvSpPr>
          <p:nvPr>
            <p:ph type="ftr" sz="quarter" idx="4294967295"/>
          </p:nvPr>
        </p:nvSpPr>
        <p:spPr>
          <a:xfrm>
            <a:off x="249677" y="6622950"/>
            <a:ext cx="4321175" cy="288925"/>
          </a:xfrm>
          <a:prstGeom prst="rect">
            <a:avLst/>
          </a:prstGeom>
        </p:spPr>
        <p:txBody>
          <a:bodyPr/>
          <a:lstStyle/>
          <a:p>
            <a:pPr>
              <a:defRPr/>
            </a:pPr>
            <a:r>
              <a:rPr lang="en-US" sz="800" dirty="0" smtClean="0">
                <a:solidFill>
                  <a:schemeClr val="bg1"/>
                </a:solidFill>
              </a:rPr>
              <a:t>140122  </a:t>
            </a:r>
            <a:r>
              <a:rPr lang="en-US" sz="800" dirty="0" err="1" smtClean="0">
                <a:solidFill>
                  <a:schemeClr val="bg1"/>
                </a:solidFill>
              </a:rPr>
              <a:t>Matthes</a:t>
            </a:r>
            <a:r>
              <a:rPr lang="en-US" sz="800" dirty="0" smtClean="0">
                <a:solidFill>
                  <a:schemeClr val="bg1"/>
                </a:solidFill>
              </a:rPr>
              <a:t> Slides </a:t>
            </a:r>
            <a:r>
              <a:rPr lang="en-US" sz="800" dirty="0" err="1" smtClean="0">
                <a:solidFill>
                  <a:schemeClr val="bg1"/>
                </a:solidFill>
              </a:rPr>
              <a:t>sebis</a:t>
            </a:r>
            <a:r>
              <a:rPr lang="en-US" sz="800" dirty="0" smtClean="0">
                <a:solidFill>
                  <a:schemeClr val="bg1"/>
                </a:solidFill>
              </a:rPr>
              <a:t> 2014</a:t>
            </a:r>
            <a:endParaRPr lang="de-DE" sz="800" dirty="0">
              <a:solidFill>
                <a:schemeClr val="bg1"/>
              </a:solidFill>
            </a:endParaRPr>
          </a:p>
        </p:txBody>
      </p:sp>
      <p:sp>
        <p:nvSpPr>
          <p:cNvPr id="1514" name="Foliennummernplatzhalter 5"/>
          <p:cNvSpPr txBox="1">
            <a:spLocks/>
          </p:cNvSpPr>
          <p:nvPr/>
        </p:nvSpPr>
        <p:spPr>
          <a:xfrm>
            <a:off x="8643938" y="6624490"/>
            <a:ext cx="249237" cy="288925"/>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a:solidFill>
                  <a:schemeClr val="bg1"/>
                </a:solidFill>
              </a:rPr>
              <a:t>3</a:t>
            </a:r>
          </a:p>
        </p:txBody>
      </p:sp>
      <p:pic>
        <p:nvPicPr>
          <p:cNvPr id="2" name="Picture 1" descr="nosql-databas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2400" y="2514600"/>
            <a:ext cx="4724400" cy="3908689"/>
          </a:xfrm>
          <a:prstGeom prst="rect">
            <a:avLst/>
          </a:prstGeom>
        </p:spPr>
      </p:pic>
      <p:pic>
        <p:nvPicPr>
          <p:cNvPr id="11" name="Picture 10" descr="top poular databases 201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81600" y="2438400"/>
            <a:ext cx="3579170" cy="2209800"/>
          </a:xfrm>
          <a:prstGeom prst="rect">
            <a:avLst/>
          </a:prstGeom>
        </p:spPr>
      </p:pic>
      <p:sp>
        <p:nvSpPr>
          <p:cNvPr id="12" name="TextBox 11"/>
          <p:cNvSpPr txBox="1"/>
          <p:nvPr/>
        </p:nvSpPr>
        <p:spPr>
          <a:xfrm>
            <a:off x="1600200" y="1828800"/>
            <a:ext cx="1557600"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atin typeface="Arial" pitchFamily="34" charset="0"/>
              </a:rPr>
              <a:t>Many options</a:t>
            </a:r>
          </a:p>
        </p:txBody>
      </p:sp>
      <p:sp>
        <p:nvSpPr>
          <p:cNvPr id="14" name="TextBox 13"/>
          <p:cNvSpPr txBox="1"/>
          <p:nvPr/>
        </p:nvSpPr>
        <p:spPr>
          <a:xfrm>
            <a:off x="5715000" y="1752600"/>
            <a:ext cx="171145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atin typeface="Arial" pitchFamily="34" charset="0"/>
              </a:rPr>
              <a:t>Interest growth</a:t>
            </a:r>
          </a:p>
        </p:txBody>
      </p:sp>
      <p:pic>
        <p:nvPicPr>
          <p:cNvPr id="17" name="Picture 16" descr="nosql.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505200" y="883003"/>
            <a:ext cx="1600200" cy="945797"/>
          </a:xfrm>
          <a:prstGeom prst="rect">
            <a:avLst/>
          </a:prstGeom>
        </p:spPr>
      </p:pic>
      <p:pic>
        <p:nvPicPr>
          <p:cNvPr id="18" name="Picture 17" descr="confused-look-clipart-1.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72200" y="4876800"/>
            <a:ext cx="1230197" cy="1371600"/>
          </a:xfrm>
          <a:prstGeom prst="rect">
            <a:avLst/>
          </a:prstGeom>
        </p:spPr>
      </p:pic>
    </p:spTree>
    <p:extLst>
      <p:ext uri="{BB962C8B-B14F-4D97-AF65-F5344CB8AC3E}">
        <p14:creationId xmlns:p14="http://schemas.microsoft.com/office/powerpoint/2010/main" val="44636571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Databases Selection</a:t>
            </a:r>
            <a:endParaRPr lang="en-US" dirty="0"/>
          </a:p>
        </p:txBody>
      </p:sp>
      <p:sp>
        <p:nvSpPr>
          <p:cNvPr id="5"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6" name="Fußzeilenplatzhalter 4"/>
          <p:cNvSpPr txBox="1">
            <a:spLocks/>
          </p:cNvSpPr>
          <p:nvPr/>
        </p:nvSpPr>
        <p:spPr bwMode="auto">
          <a:xfrm>
            <a:off x="249677" y="6622950"/>
            <a:ext cx="4321175" cy="28892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defPPr>
              <a:defRPr lang="de-DE"/>
            </a:defPPr>
            <a:lvl1pPr algn="l" rtl="0" eaLnBrk="0" fontAlgn="base" hangingPunct="0">
              <a:spcBef>
                <a:spcPct val="0"/>
              </a:spcBef>
              <a:spcAft>
                <a:spcPct val="0"/>
              </a:spcAft>
              <a:defRPr sz="800" kern="1200">
                <a:solidFill>
                  <a:schemeClr val="bg1"/>
                </a:solidFill>
                <a:latin typeface="+mn-lt"/>
                <a:ea typeface="+mn-ea"/>
                <a:cs typeface="+mn-cs"/>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en-US" smtClean="0"/>
              <a:t>140122  Matthes Slides sebis 2014</a:t>
            </a:r>
            <a:endParaRPr lang="de-DE" dirty="0"/>
          </a:p>
        </p:txBody>
      </p:sp>
      <p:sp>
        <p:nvSpPr>
          <p:cNvPr id="7" name="Foliennummernplatzhalter 5"/>
          <p:cNvSpPr txBox="1">
            <a:spLocks/>
          </p:cNvSpPr>
          <p:nvPr/>
        </p:nvSpPr>
        <p:spPr>
          <a:xfrm>
            <a:off x="8643938" y="6624490"/>
            <a:ext cx="249237" cy="288925"/>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a:solidFill>
                  <a:schemeClr val="bg1"/>
                </a:solidFill>
              </a:rPr>
              <a:t>7</a:t>
            </a:r>
          </a:p>
        </p:txBody>
      </p:sp>
      <p:graphicFrame>
        <p:nvGraphicFramePr>
          <p:cNvPr id="10" name="Diagram 9"/>
          <p:cNvGraphicFramePr/>
          <p:nvPr>
            <p:extLst>
              <p:ext uri="{D42A27DB-BD31-4B8C-83A1-F6EECF244321}">
                <p14:modId xmlns:p14="http://schemas.microsoft.com/office/powerpoint/2010/main" val="1966330845"/>
              </p:ext>
            </p:extLst>
          </p:nvPr>
        </p:nvGraphicFramePr>
        <p:xfrm>
          <a:off x="533400" y="1066800"/>
          <a:ext cx="8763000" cy="5257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4" name="Group 13"/>
          <p:cNvGrpSpPr/>
          <p:nvPr/>
        </p:nvGrpSpPr>
        <p:grpSpPr>
          <a:xfrm>
            <a:off x="1752600" y="2743200"/>
            <a:ext cx="1693766" cy="1946857"/>
            <a:chOff x="2138719" y="2977"/>
            <a:chExt cx="1693766" cy="1946857"/>
          </a:xfrm>
          <a:solidFill>
            <a:schemeClr val="accent1">
              <a:alpha val="90000"/>
            </a:schemeClr>
          </a:solidFill>
        </p:grpSpPr>
        <p:sp>
          <p:nvSpPr>
            <p:cNvPr id="15" name="Hexagon 14"/>
            <p:cNvSpPr/>
            <p:nvPr/>
          </p:nvSpPr>
          <p:spPr>
            <a:xfrm rot="5400000">
              <a:off x="2012173" y="129523"/>
              <a:ext cx="1946857" cy="1693766"/>
            </a:xfrm>
            <a:prstGeom prst="hexagon">
              <a:avLst>
                <a:gd name="adj" fmla="val 25000"/>
                <a:gd name="vf" fmla="val 115470"/>
              </a:avLst>
            </a:prstGeom>
            <a:grp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6" name="Hexagon 4"/>
            <p:cNvSpPr/>
            <p:nvPr/>
          </p:nvSpPr>
          <p:spPr>
            <a:xfrm>
              <a:off x="2402663" y="306363"/>
              <a:ext cx="1165876" cy="1340087"/>
            </a:xfrm>
            <a:prstGeom prst="rect">
              <a:avLst/>
            </a:prstGeom>
            <a:noFill/>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r>
                <a:rPr lang="en-US" sz="1600" kern="1200" dirty="0" smtClean="0"/>
                <a:t>Reliability</a:t>
              </a:r>
              <a:endParaRPr lang="en-US" sz="1600" kern="1200" dirty="0"/>
            </a:p>
          </p:txBody>
        </p:sp>
      </p:grpSp>
    </p:spTree>
    <p:extLst>
      <p:ext uri="{BB962C8B-B14F-4D97-AF65-F5344CB8AC3E}">
        <p14:creationId xmlns:p14="http://schemas.microsoft.com/office/powerpoint/2010/main" val="89962529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B2C Use Cases</a:t>
            </a:r>
            <a:endParaRPr lang="en-US" dirty="0"/>
          </a:p>
        </p:txBody>
      </p:sp>
      <p:sp>
        <p:nvSpPr>
          <p:cNvPr id="5"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6" name="Fußzeilenplatzhalter 4"/>
          <p:cNvSpPr>
            <a:spLocks noGrp="1"/>
          </p:cNvSpPr>
          <p:nvPr>
            <p:ph type="ftr" sz="quarter" idx="4294967295"/>
          </p:nvPr>
        </p:nvSpPr>
        <p:spPr>
          <a:xfrm>
            <a:off x="249677" y="6622950"/>
            <a:ext cx="4321175" cy="288925"/>
          </a:xfrm>
          <a:prstGeom prst="rect">
            <a:avLst/>
          </a:prstGeom>
        </p:spPr>
        <p:txBody>
          <a:bodyPr/>
          <a:lstStyle/>
          <a:p>
            <a:pPr>
              <a:defRPr/>
            </a:pPr>
            <a:r>
              <a:rPr lang="en-US" sz="800" dirty="0" smtClean="0">
                <a:solidFill>
                  <a:schemeClr val="bg1"/>
                </a:solidFill>
              </a:rPr>
              <a:t>140122  </a:t>
            </a:r>
            <a:r>
              <a:rPr lang="en-US" sz="800" dirty="0" err="1" smtClean="0">
                <a:solidFill>
                  <a:schemeClr val="bg1"/>
                </a:solidFill>
              </a:rPr>
              <a:t>Matthes</a:t>
            </a:r>
            <a:r>
              <a:rPr lang="en-US" sz="800" dirty="0" smtClean="0">
                <a:solidFill>
                  <a:schemeClr val="bg1"/>
                </a:solidFill>
              </a:rPr>
              <a:t> Slides </a:t>
            </a:r>
            <a:r>
              <a:rPr lang="en-US" sz="800" dirty="0" err="1" smtClean="0">
                <a:solidFill>
                  <a:schemeClr val="bg1"/>
                </a:solidFill>
              </a:rPr>
              <a:t>sebis</a:t>
            </a:r>
            <a:r>
              <a:rPr lang="en-US" sz="800" dirty="0" smtClean="0">
                <a:solidFill>
                  <a:schemeClr val="bg1"/>
                </a:solidFill>
              </a:rPr>
              <a:t> 2014</a:t>
            </a:r>
            <a:endParaRPr lang="de-DE" sz="800" dirty="0">
              <a:solidFill>
                <a:schemeClr val="bg1"/>
              </a:solidFill>
            </a:endParaRPr>
          </a:p>
        </p:txBody>
      </p:sp>
      <p:sp>
        <p:nvSpPr>
          <p:cNvPr id="7" name="Foliennummernplatzhalter 5"/>
          <p:cNvSpPr txBox="1">
            <a:spLocks/>
          </p:cNvSpPr>
          <p:nvPr/>
        </p:nvSpPr>
        <p:spPr>
          <a:xfrm>
            <a:off x="8643938" y="6624491"/>
            <a:ext cx="423862" cy="233510"/>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smtClean="0">
                <a:solidFill>
                  <a:schemeClr val="bg1"/>
                </a:solidFill>
              </a:rPr>
              <a:t>11</a:t>
            </a:r>
            <a:endParaRPr lang="de-DE" sz="800" dirty="0">
              <a:solidFill>
                <a:schemeClr val="bg1"/>
              </a:solidFill>
            </a:endParaRPr>
          </a:p>
        </p:txBody>
      </p:sp>
      <p:graphicFrame>
        <p:nvGraphicFramePr>
          <p:cNvPr id="9" name="Diagram 8"/>
          <p:cNvGraphicFramePr/>
          <p:nvPr>
            <p:extLst>
              <p:ext uri="{D42A27DB-BD31-4B8C-83A1-F6EECF244321}">
                <p14:modId xmlns:p14="http://schemas.microsoft.com/office/powerpoint/2010/main" val="2278619385"/>
              </p:ext>
            </p:extLst>
          </p:nvPr>
        </p:nvGraphicFramePr>
        <p:xfrm>
          <a:off x="304800" y="1447800"/>
          <a:ext cx="86106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95762292"/>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Constructs – </a:t>
            </a:r>
            <a:r>
              <a:rPr lang="en-US" dirty="0" err="1" smtClean="0"/>
              <a:t>Redis</a:t>
            </a:r>
            <a:r>
              <a:rPr lang="en-US" dirty="0" smtClean="0"/>
              <a:t> </a:t>
            </a:r>
            <a:endParaRPr lang="en-US" dirty="0"/>
          </a:p>
        </p:txBody>
      </p:sp>
      <p:sp>
        <p:nvSpPr>
          <p:cNvPr id="8"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9" name="Fußzeilenplatzhalter 4"/>
          <p:cNvSpPr>
            <a:spLocks noGrp="1"/>
          </p:cNvSpPr>
          <p:nvPr>
            <p:ph type="ftr" sz="quarter" idx="4294967295"/>
          </p:nvPr>
        </p:nvSpPr>
        <p:spPr>
          <a:xfrm>
            <a:off x="249677" y="6622950"/>
            <a:ext cx="4321175" cy="288925"/>
          </a:xfrm>
          <a:prstGeom prst="rect">
            <a:avLst/>
          </a:prstGeom>
        </p:spPr>
        <p:txBody>
          <a:bodyPr/>
          <a:lstStyle/>
          <a:p>
            <a:pPr>
              <a:defRPr/>
            </a:pPr>
            <a:r>
              <a:rPr lang="en-US" sz="800" dirty="0" smtClean="0">
                <a:solidFill>
                  <a:schemeClr val="bg1"/>
                </a:solidFill>
              </a:rPr>
              <a:t>140122  </a:t>
            </a:r>
            <a:r>
              <a:rPr lang="en-US" sz="800" dirty="0" err="1" smtClean="0">
                <a:solidFill>
                  <a:schemeClr val="bg1"/>
                </a:solidFill>
              </a:rPr>
              <a:t>Matthes</a:t>
            </a:r>
            <a:r>
              <a:rPr lang="en-US" sz="800" dirty="0" smtClean="0">
                <a:solidFill>
                  <a:schemeClr val="bg1"/>
                </a:solidFill>
              </a:rPr>
              <a:t> Slides </a:t>
            </a:r>
            <a:r>
              <a:rPr lang="en-US" sz="800" dirty="0" err="1" smtClean="0">
                <a:solidFill>
                  <a:schemeClr val="bg1"/>
                </a:solidFill>
              </a:rPr>
              <a:t>sebis</a:t>
            </a:r>
            <a:r>
              <a:rPr lang="en-US" sz="800" dirty="0" smtClean="0">
                <a:solidFill>
                  <a:schemeClr val="bg1"/>
                </a:solidFill>
              </a:rPr>
              <a:t> 2014</a:t>
            </a:r>
            <a:endParaRPr lang="de-DE" sz="800" dirty="0">
              <a:solidFill>
                <a:schemeClr val="bg1"/>
              </a:solidFill>
            </a:endParaRPr>
          </a:p>
        </p:txBody>
      </p:sp>
      <p:sp>
        <p:nvSpPr>
          <p:cNvPr id="10" name="Foliennummernplatzhalter 5"/>
          <p:cNvSpPr txBox="1">
            <a:spLocks/>
          </p:cNvSpPr>
          <p:nvPr/>
        </p:nvSpPr>
        <p:spPr>
          <a:xfrm>
            <a:off x="8643938" y="6624491"/>
            <a:ext cx="347662" cy="233510"/>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smtClean="0">
                <a:solidFill>
                  <a:schemeClr val="bg1"/>
                </a:solidFill>
              </a:rPr>
              <a:t>13</a:t>
            </a:r>
            <a:endParaRPr lang="de-DE" sz="800" dirty="0">
              <a:solidFill>
                <a:schemeClr val="bg1"/>
              </a:solidFill>
            </a:endParaRPr>
          </a:p>
        </p:txBody>
      </p:sp>
      <p:graphicFrame>
        <p:nvGraphicFramePr>
          <p:cNvPr id="3" name="Diagram 2"/>
          <p:cNvGraphicFramePr/>
          <p:nvPr>
            <p:extLst>
              <p:ext uri="{D42A27DB-BD31-4B8C-83A1-F6EECF244321}">
                <p14:modId xmlns:p14="http://schemas.microsoft.com/office/powerpoint/2010/main" val="3539112207"/>
              </p:ext>
            </p:extLst>
          </p:nvPr>
        </p:nvGraphicFramePr>
        <p:xfrm>
          <a:off x="0" y="914400"/>
          <a:ext cx="9144000" cy="5638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7" name="Picture 6" descr="p1432653421.74.pn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14400" y="5638800"/>
            <a:ext cx="1827769" cy="609600"/>
          </a:xfrm>
          <a:prstGeom prst="rect">
            <a:avLst/>
          </a:prstGeom>
        </p:spPr>
      </p:pic>
    </p:spTree>
    <p:extLst>
      <p:ext uri="{BB962C8B-B14F-4D97-AF65-F5344CB8AC3E}">
        <p14:creationId xmlns:p14="http://schemas.microsoft.com/office/powerpoint/2010/main" val="239228087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pPr eaLnBrk="1" hangingPunct="1"/>
            <a:r>
              <a:rPr lang="en-US" dirty="0" smtClean="0">
                <a:ea typeface="ＭＳ Ｐゴシック" pitchFamily="34" charset="-128"/>
              </a:rPr>
              <a:t>Road Plan</a:t>
            </a:r>
          </a:p>
        </p:txBody>
      </p:sp>
      <p:sp>
        <p:nvSpPr>
          <p:cNvPr id="1511"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1512" name="Fußzeilenplatzhalter 4"/>
          <p:cNvSpPr>
            <a:spLocks noGrp="1"/>
          </p:cNvSpPr>
          <p:nvPr>
            <p:ph type="ftr" sz="quarter" idx="4294967295"/>
          </p:nvPr>
        </p:nvSpPr>
        <p:spPr>
          <a:xfrm>
            <a:off x="249677" y="6622950"/>
            <a:ext cx="4321175" cy="288925"/>
          </a:xfrm>
          <a:prstGeom prst="rect">
            <a:avLst/>
          </a:prstGeom>
        </p:spPr>
        <p:txBody>
          <a:bodyPr/>
          <a:lstStyle/>
          <a:p>
            <a:pPr>
              <a:defRPr/>
            </a:pPr>
            <a:r>
              <a:rPr lang="en-US" sz="800" dirty="0" smtClean="0">
                <a:solidFill>
                  <a:schemeClr val="bg1"/>
                </a:solidFill>
              </a:rPr>
              <a:t>140122  </a:t>
            </a:r>
            <a:r>
              <a:rPr lang="en-US" sz="800" dirty="0" err="1" smtClean="0">
                <a:solidFill>
                  <a:schemeClr val="bg1"/>
                </a:solidFill>
              </a:rPr>
              <a:t>Matthes</a:t>
            </a:r>
            <a:r>
              <a:rPr lang="en-US" sz="800" dirty="0" smtClean="0">
                <a:solidFill>
                  <a:schemeClr val="bg1"/>
                </a:solidFill>
              </a:rPr>
              <a:t> Slides </a:t>
            </a:r>
            <a:r>
              <a:rPr lang="en-US" sz="800" dirty="0" err="1" smtClean="0">
                <a:solidFill>
                  <a:schemeClr val="bg1"/>
                </a:solidFill>
              </a:rPr>
              <a:t>sebis</a:t>
            </a:r>
            <a:r>
              <a:rPr lang="en-US" sz="800" dirty="0" smtClean="0">
                <a:solidFill>
                  <a:schemeClr val="bg1"/>
                </a:solidFill>
              </a:rPr>
              <a:t> 2014</a:t>
            </a:r>
            <a:endParaRPr lang="de-DE" sz="800" dirty="0">
              <a:solidFill>
                <a:schemeClr val="bg1"/>
              </a:solidFill>
            </a:endParaRPr>
          </a:p>
        </p:txBody>
      </p:sp>
      <p:sp>
        <p:nvSpPr>
          <p:cNvPr id="1514" name="Foliennummernplatzhalter 5"/>
          <p:cNvSpPr txBox="1">
            <a:spLocks/>
          </p:cNvSpPr>
          <p:nvPr/>
        </p:nvSpPr>
        <p:spPr>
          <a:xfrm>
            <a:off x="8643938" y="6624490"/>
            <a:ext cx="500062" cy="309710"/>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smtClean="0">
                <a:solidFill>
                  <a:schemeClr val="bg1"/>
                </a:solidFill>
              </a:rPr>
              <a:t>29</a:t>
            </a:r>
            <a:endParaRPr lang="de-DE" sz="800" dirty="0">
              <a:solidFill>
                <a:schemeClr val="bg1"/>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2290623272"/>
              </p:ext>
            </p:extLst>
          </p:nvPr>
        </p:nvGraphicFramePr>
        <p:xfrm>
          <a:off x="152400" y="1295400"/>
          <a:ext cx="8839199" cy="3610535"/>
        </p:xfrm>
        <a:graphic>
          <a:graphicData uri="http://schemas.openxmlformats.org/drawingml/2006/table">
            <a:tbl>
              <a:tblPr firstRow="1" bandRow="1">
                <a:effectLst>
                  <a:outerShdw blurRad="50800" dist="38100" dir="2700000" algn="tl" rotWithShape="0">
                    <a:prstClr val="black">
                      <a:alpha val="40000"/>
                    </a:prstClr>
                  </a:outerShdw>
                </a:effectLst>
                <a:tableStyleId>{5A111915-BE36-4E01-A7E5-04B1672EAD32}</a:tableStyleId>
              </a:tblPr>
              <a:tblGrid>
                <a:gridCol w="1472903"/>
                <a:gridCol w="1104677"/>
                <a:gridCol w="814051"/>
                <a:gridCol w="907928"/>
                <a:gridCol w="907928"/>
                <a:gridCol w="907928"/>
                <a:gridCol w="907928"/>
                <a:gridCol w="907928"/>
                <a:gridCol w="907928"/>
              </a:tblGrid>
              <a:tr h="504265">
                <a:tc>
                  <a:txBody>
                    <a:bodyPr/>
                    <a:lstStyle/>
                    <a:p>
                      <a:pPr algn="l"/>
                      <a:endParaRPr lang="en-US" dirty="0"/>
                    </a:p>
                  </a:txBody>
                  <a:tcPr anchor="ctr">
                    <a:lnL w="9525" cap="flat" cmpd="sng" algn="ctr">
                      <a:noFill/>
                      <a:prstDash val="solid"/>
                    </a:lnL>
                    <a:lnR>
                      <a:noFill/>
                    </a:lnR>
                    <a:lnT w="9525" cap="flat" cmpd="sng" algn="ctr">
                      <a:noFill/>
                      <a:prstDash val="solid"/>
                    </a:lnT>
                    <a:lnB w="12700"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600" dirty="0"/>
                    </a:p>
                  </a:txBody>
                  <a:tcPr anchor="ct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gradFill flip="none" rotWithShape="1">
                      <a:gsLst>
                        <a:gs pos="0">
                          <a:schemeClr val="accent5">
                            <a:shade val="30000"/>
                            <a:satMod val="115000"/>
                          </a:schemeClr>
                        </a:gs>
                        <a:gs pos="50000">
                          <a:schemeClr val="accent5">
                            <a:shade val="67500"/>
                            <a:satMod val="115000"/>
                          </a:schemeClr>
                        </a:gs>
                        <a:gs pos="100000">
                          <a:schemeClr val="accent5">
                            <a:shade val="100000"/>
                            <a:satMod val="115000"/>
                          </a:schemeClr>
                        </a:gs>
                      </a:gsLst>
                      <a:lin ang="5400000" scaled="1"/>
                      <a:tileRect/>
                    </a:gradFill>
                  </a:tcPr>
                </a:tc>
                <a:tc>
                  <a:txBody>
                    <a:bodyPr/>
                    <a:lstStyle/>
                    <a:p>
                      <a:pPr algn="ctr"/>
                      <a:r>
                        <a:rPr lang="en-US" sz="1400" dirty="0" smtClean="0"/>
                        <a:t>Sep</a:t>
                      </a:r>
                      <a:endParaRPr lang="en-US" sz="1400" dirty="0"/>
                    </a:p>
                  </a:txBody>
                  <a:tcPr anchor="ct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algn="ctr"/>
                      <a:r>
                        <a:rPr lang="en-US" sz="1400" b="1" kern="1200" dirty="0" smtClean="0">
                          <a:solidFill>
                            <a:schemeClr val="bg1"/>
                          </a:solidFill>
                          <a:latin typeface="+mn-lt"/>
                          <a:ea typeface="+mn-ea"/>
                          <a:cs typeface="+mn-cs"/>
                        </a:rPr>
                        <a:t>Oct</a:t>
                      </a:r>
                      <a:endParaRPr lang="en-US" sz="1400" b="1" kern="1200" dirty="0">
                        <a:solidFill>
                          <a:schemeClr val="bg1"/>
                        </a:solidFill>
                        <a:latin typeface="+mn-lt"/>
                        <a:ea typeface="+mn-ea"/>
                        <a:cs typeface="+mn-cs"/>
                      </a:endParaRPr>
                    </a:p>
                  </a:txBody>
                  <a:tcPr anchor="ct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gradFill flip="none" rotWithShape="1">
                      <a:gsLst>
                        <a:gs pos="0">
                          <a:schemeClr val="accent5">
                            <a:shade val="30000"/>
                            <a:satMod val="115000"/>
                          </a:schemeClr>
                        </a:gs>
                        <a:gs pos="50000">
                          <a:schemeClr val="accent5">
                            <a:shade val="67500"/>
                            <a:satMod val="115000"/>
                          </a:schemeClr>
                        </a:gs>
                        <a:gs pos="100000">
                          <a:schemeClr val="accent5">
                            <a:shade val="100000"/>
                            <a:satMod val="115000"/>
                          </a:schemeClr>
                        </a:gs>
                      </a:gsLst>
                      <a:lin ang="5400000" scaled="1"/>
                      <a:tileRect/>
                    </a:gradFill>
                  </a:tcPr>
                </a:tc>
                <a:tc>
                  <a:txBody>
                    <a:bodyPr/>
                    <a:lstStyle/>
                    <a:p>
                      <a:pPr algn="ctr"/>
                      <a:r>
                        <a:rPr lang="en-US" sz="1400" dirty="0" smtClean="0"/>
                        <a:t>Nov</a:t>
                      </a:r>
                      <a:endParaRPr lang="en-US" sz="1400" dirty="0"/>
                    </a:p>
                  </a:txBody>
                  <a:tcPr anchor="ct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algn="ctr"/>
                      <a:r>
                        <a:rPr lang="en-US" sz="1400" dirty="0" smtClean="0"/>
                        <a:t>Dec</a:t>
                      </a:r>
                      <a:endParaRPr lang="en-US" sz="1400" dirty="0"/>
                    </a:p>
                  </a:txBody>
                  <a:tcPr anchor="ct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gradFill flip="none" rotWithShape="1">
                      <a:gsLst>
                        <a:gs pos="0">
                          <a:schemeClr val="accent5">
                            <a:shade val="30000"/>
                            <a:satMod val="115000"/>
                          </a:schemeClr>
                        </a:gs>
                        <a:gs pos="50000">
                          <a:schemeClr val="accent5">
                            <a:shade val="67500"/>
                            <a:satMod val="115000"/>
                          </a:schemeClr>
                        </a:gs>
                        <a:gs pos="100000">
                          <a:schemeClr val="accent5">
                            <a:shade val="100000"/>
                            <a:satMod val="115000"/>
                          </a:schemeClr>
                        </a:gs>
                      </a:gsLst>
                      <a:lin ang="5400000" scaled="1"/>
                      <a:tileRect/>
                    </a:gradFill>
                  </a:tcPr>
                </a:tc>
                <a:tc>
                  <a:txBody>
                    <a:bodyPr/>
                    <a:lstStyle/>
                    <a:p>
                      <a:pPr algn="ctr"/>
                      <a:r>
                        <a:rPr lang="en-US" sz="1400" dirty="0" smtClean="0"/>
                        <a:t>Jan</a:t>
                      </a:r>
                      <a:endParaRPr lang="en-US" sz="1400" dirty="0"/>
                    </a:p>
                  </a:txBody>
                  <a:tcPr anchor="ct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c>
                  <a:txBody>
                    <a:bodyPr/>
                    <a:lstStyle/>
                    <a:p>
                      <a:pPr algn="ctr"/>
                      <a:r>
                        <a:rPr lang="en-US" sz="1400" dirty="0" smtClean="0"/>
                        <a:t>Feb</a:t>
                      </a:r>
                      <a:endParaRPr lang="en-US" sz="1400" dirty="0"/>
                    </a:p>
                  </a:txBody>
                  <a:tcPr anchor="ct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gradFill flip="none" rotWithShape="1">
                      <a:gsLst>
                        <a:gs pos="0">
                          <a:schemeClr val="accent5">
                            <a:shade val="30000"/>
                            <a:satMod val="115000"/>
                          </a:schemeClr>
                        </a:gs>
                        <a:gs pos="50000">
                          <a:schemeClr val="accent5">
                            <a:shade val="67500"/>
                            <a:satMod val="115000"/>
                          </a:schemeClr>
                        </a:gs>
                        <a:gs pos="100000">
                          <a:schemeClr val="accent5">
                            <a:shade val="100000"/>
                            <a:satMod val="115000"/>
                          </a:schemeClr>
                        </a:gs>
                      </a:gsLst>
                      <a:lin ang="5400000" scaled="1"/>
                      <a:tileRect/>
                    </a:gradFill>
                  </a:tcPr>
                </a:tc>
                <a:tc>
                  <a:txBody>
                    <a:bodyPr/>
                    <a:lstStyle/>
                    <a:p>
                      <a:pPr algn="ctr"/>
                      <a:r>
                        <a:rPr lang="en-US" sz="1400" dirty="0" smtClean="0"/>
                        <a:t>March</a:t>
                      </a:r>
                      <a:endParaRPr lang="en-US" sz="1400" dirty="0"/>
                    </a:p>
                  </a:txBody>
                  <a:tcPr anchor="ctr">
                    <a:lnL>
                      <a:noFill/>
                    </a:lnL>
                    <a:lnR>
                      <a:noFill/>
                    </a:lnR>
                    <a:lnT w="9525" cap="flat" cmpd="sng" algn="ctr">
                      <a:noFill/>
                      <a:prstDash val="solid"/>
                    </a:lnT>
                    <a:lnB w="9525" cap="flat" cmpd="sng" algn="ctr">
                      <a:noFill/>
                      <a:prstDash val="solid"/>
                    </a:lnB>
                    <a:lnTlToBr w="12700" cmpd="sng">
                      <a:noFill/>
                      <a:prstDash val="solid"/>
                    </a:lnTlToBr>
                    <a:lnBlToTr w="12700" cmpd="sng">
                      <a:noFill/>
                      <a:prstDash val="solid"/>
                    </a:lnBlToTr>
                    <a:gradFill flip="none" rotWithShape="1">
                      <a:gsLst>
                        <a:gs pos="0">
                          <a:schemeClr val="accent3">
                            <a:shade val="30000"/>
                            <a:satMod val="115000"/>
                          </a:schemeClr>
                        </a:gs>
                        <a:gs pos="50000">
                          <a:schemeClr val="accent3">
                            <a:shade val="67500"/>
                            <a:satMod val="115000"/>
                          </a:schemeClr>
                        </a:gs>
                        <a:gs pos="100000">
                          <a:schemeClr val="accent3">
                            <a:shade val="100000"/>
                            <a:satMod val="115000"/>
                          </a:schemeClr>
                        </a:gs>
                      </a:gsLst>
                      <a:lin ang="16200000" scaled="1"/>
                      <a:tileRect/>
                    </a:gradFill>
                  </a:tcPr>
                </a:tc>
              </a:tr>
              <a:tr h="504265">
                <a:tc gridSpan="2">
                  <a:txBody>
                    <a:bodyPr/>
                    <a:lstStyle/>
                    <a:p>
                      <a:pPr lvl="0"/>
                      <a:r>
                        <a:rPr lang="en-US" sz="1400" b="0" dirty="0" smtClean="0"/>
                        <a:t>DB selection</a:t>
                      </a:r>
                      <a:endParaRPr lang="en-US" sz="1400" b="0" dirty="0"/>
                    </a:p>
                  </a:txBody>
                  <a:tcPr anchor="ctr">
                    <a:lnL w="12700" cap="flat" cmpd="sng" algn="ctr">
                      <a:solidFill>
                        <a:schemeClr val="bg1">
                          <a:lumMod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bg1">
                          <a:lumMod val="50000"/>
                        </a:schemeClr>
                      </a:solidFill>
                      <a:prstDash val="solid"/>
                      <a:round/>
                      <a:headEnd type="none" w="med" len="med"/>
                      <a:tailEnd type="none" w="med" len="me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endParaRPr lang="en-US" sz="1200"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9525" cap="flat" cmpd="sng" algn="ctr">
                      <a:noFill/>
                      <a:prstDash val="soli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9525" cap="flat" cmpd="sng" algn="ctr">
                      <a:noFill/>
                      <a:prstDash val="soli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9525" cap="flat" cmpd="sng" algn="ctr">
                      <a:noFill/>
                      <a:prstDash val="soli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9525" cap="flat" cmpd="sng" algn="ctr">
                      <a:noFill/>
                      <a:prstDash val="soli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9525" cap="flat" cmpd="sng" algn="ctr">
                      <a:noFill/>
                      <a:prstDash val="soli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9525" cap="flat" cmpd="sng" algn="ctr">
                      <a:noFill/>
                      <a:prstDash val="soli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9525" cap="flat" cmpd="sng" algn="ctr">
                      <a:noFill/>
                      <a:prstDash val="soli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9525" cap="flat" cmpd="sng" algn="ctr">
                      <a:noFill/>
                      <a:prstDash val="soli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504265">
                <a:tc gridSpan="2">
                  <a:txBody>
                    <a:bodyPr/>
                    <a:lstStyle/>
                    <a:p>
                      <a:pPr lvl="0"/>
                      <a:r>
                        <a:rPr lang="en-US" sz="1400" b="0" dirty="0" smtClean="0"/>
                        <a:t>Constructs identification</a:t>
                      </a:r>
                      <a:endParaRPr lang="en-US" sz="1400" b="0"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l"/>
                      <a:endParaRPr lang="en-US" sz="1200" dirty="0"/>
                    </a:p>
                  </a:txBody>
                  <a:tcPr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dirty="0"/>
                    </a:p>
                  </a:txBody>
                  <a:tcPr anchor="ctr">
                    <a:lnL w="12700" cap="flat" cmpd="sng" algn="ctr">
                      <a:solidFill>
                        <a:schemeClr val="accent6"/>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04265">
                <a:tc gridSpan="2">
                  <a:txBody>
                    <a:bodyPr/>
                    <a:lstStyle/>
                    <a:p>
                      <a:pPr lvl="0"/>
                      <a:r>
                        <a:rPr lang="en-US" sz="1400" b="0" dirty="0" smtClean="0"/>
                        <a:t>Use cases identification</a:t>
                      </a:r>
                      <a:endParaRPr lang="en-US" sz="1400" b="0"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txBody>
                  <a:tcPr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dirty="0"/>
                    </a:p>
                  </a:txBody>
                  <a:tcPr anchor="ctr">
                    <a:lnL w="12700" cap="flat" cmpd="sng" algn="ctr">
                      <a:solidFill>
                        <a:schemeClr val="accent6"/>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04265">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0" dirty="0" smtClean="0"/>
                        <a:t>Use cases implementation</a:t>
                      </a:r>
                      <a:endParaRPr lang="en-US" sz="1400" dirty="0" smtClean="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accent6"/>
                      </a:solidFill>
                      <a:prstDash val="solid"/>
                      <a:round/>
                      <a:headEnd type="none" w="med" len="med"/>
                      <a:tailEnd type="none" w="med" len="me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r>
              <a:tr h="544605">
                <a:tc gridSpan="2">
                  <a:txBody>
                    <a:bodyPr/>
                    <a:lstStyle/>
                    <a:p>
                      <a:pPr algn="l"/>
                      <a:r>
                        <a:rPr lang="en-US" sz="1400" baseline="0" dirty="0" smtClean="0"/>
                        <a:t>Documenting results</a:t>
                      </a:r>
                      <a:endParaRPr lang="en-US" sz="1400" b="0" kern="1200" dirty="0" smtClean="0">
                        <a:solidFill>
                          <a:schemeClr val="tx1"/>
                        </a:solidFill>
                        <a:latin typeface="+mn-lt"/>
                        <a:ea typeface="+mn-ea"/>
                        <a:cs typeface="+mn-cs"/>
                      </a:endParaRPr>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28575" cap="flat" cmpd="sng" algn="ctr">
                      <a:solidFill>
                        <a:schemeClr val="bg1">
                          <a:lumMod val="50000"/>
                        </a:schemeClr>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txBody>
                  <a:tcPr anchor="ctr">
                    <a:lnL w="12700" cap="flat" cmpd="sng" algn="ctr">
                      <a:solidFill>
                        <a:schemeClr val="accent6"/>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a:p>
                  </a:txBody>
                  <a:tcPr anchor="ctr">
                    <a:lnL w="12700" cap="flat" cmpd="sng" algn="ctr">
                      <a:solidFill>
                        <a:schemeClr val="accent6"/>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44605">
                <a:tc gridSpan="2">
                  <a:txBody>
                    <a:bodyPr/>
                    <a:lstStyle/>
                    <a:p>
                      <a:pPr algn="l"/>
                      <a:r>
                        <a:rPr lang="en-US" sz="1400" dirty="0" smtClean="0"/>
                        <a:t>Writing</a:t>
                      </a:r>
                      <a:r>
                        <a:rPr lang="en-US" sz="1400" baseline="0" dirty="0" smtClean="0"/>
                        <a:t> of Thesis Report </a:t>
                      </a:r>
                      <a:endParaRPr lang="en-US" sz="1400" dirty="0" smtClean="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accent6"/>
                      </a:solidFill>
                      <a:prstDash val="solid"/>
                      <a:round/>
                      <a:headEnd type="none" w="med" len="med"/>
                      <a:tailEnd type="none" w="med" len="med"/>
                    </a:lnR>
                    <a:lnT w="28575" cap="flat" cmpd="sng" algn="ctr">
                      <a:solidFill>
                        <a:schemeClr val="bg1">
                          <a:lumMod val="50000"/>
                        </a:schemeClr>
                      </a:solidFill>
                      <a:prstDash val="solid"/>
                      <a:round/>
                      <a:headEnd type="none" w="med" len="med"/>
                      <a:tailEnd type="none" w="med" len="med"/>
                    </a:lnT>
                    <a:lnB w="12700" cap="flat" cmpd="sng" algn="ctr">
                      <a:solidFill>
                        <a:schemeClr val="accent6"/>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lang="en-US"/>
                    </a:p>
                  </a:txBody>
                  <a:tcPr/>
                </a:tc>
                <a:tc>
                  <a:txBody>
                    <a:bodyPr/>
                    <a:lstStyle/>
                    <a:p>
                      <a:pPr algn="l"/>
                      <a:endParaRPr lang="en-US"/>
                    </a:p>
                  </a:txBody>
                  <a:tcPr anchor="ctr">
                    <a:lnL w="12700" cap="flat" cmpd="sng" algn="ctr">
                      <a:solidFill>
                        <a:schemeClr val="accent6"/>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l"/>
                      <a:endParaRPr lang="en-US" dirty="0"/>
                    </a:p>
                  </a:txBody>
                  <a:tcPr anchor="ctr">
                    <a:lnL w="12700" cap="flat" cmpd="sng" algn="ctr">
                      <a:solidFill>
                        <a:schemeClr val="tx1">
                          <a:lumMod val="50000"/>
                          <a:lumOff val="50000"/>
                        </a:schemeClr>
                      </a:solidFill>
                      <a:prstDash val="solid"/>
                      <a:round/>
                      <a:headEnd type="none" w="med" len="med"/>
                      <a:tailEnd type="none" w="med" len="med"/>
                    </a:lnL>
                    <a:lnR w="12700" cap="flat" cmpd="sng" algn="ctr">
                      <a:solidFill>
                        <a:schemeClr val="tx1">
                          <a:lumMod val="50000"/>
                          <a:lumOff val="50000"/>
                        </a:schemeClr>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8" name="Rectangle 7"/>
          <p:cNvSpPr/>
          <p:nvPr/>
        </p:nvSpPr>
        <p:spPr>
          <a:xfrm>
            <a:off x="3115590" y="1862642"/>
            <a:ext cx="1304010" cy="347158"/>
          </a:xfrm>
          <a:prstGeom prst="rect">
            <a:avLst/>
          </a:prstGeom>
          <a:gradFill flip="none" rotWithShape="1">
            <a:gsLst>
              <a:gs pos="0">
                <a:srgbClr val="009900">
                  <a:shade val="30000"/>
                  <a:satMod val="115000"/>
                </a:srgbClr>
              </a:gs>
              <a:gs pos="50000">
                <a:srgbClr val="009900">
                  <a:shade val="67500"/>
                  <a:satMod val="115000"/>
                </a:srgbClr>
              </a:gs>
              <a:gs pos="100000">
                <a:srgbClr val="009900">
                  <a:shade val="100000"/>
                  <a:satMod val="115000"/>
                </a:srgbClr>
              </a:gs>
            </a:gsLst>
            <a:lin ang="16200000" scaled="1"/>
            <a:tileRect/>
          </a:gradFill>
          <a:ln w="12700" cap="flat" cmpd="sng" algn="ctr">
            <a:noFill/>
            <a:prstDash val="solid"/>
          </a:ln>
          <a:effectLst>
            <a:outerShdw blurRad="50800" dist="25400" dir="2700000" algn="tl" rotWithShape="0">
              <a:prstClr val="black">
                <a:alpha val="40000"/>
              </a:prstClr>
            </a:outerShdw>
          </a:effectLst>
        </p:spPr>
        <p:txBody>
          <a:bodyPr lIns="0" tIns="0" rIns="0" bIns="0" rtlCol="0" anchor="ctr" anchorCtr="1"/>
          <a:lstStyle/>
          <a:p>
            <a:endParaRPr lang="en-US" sz="1400" b="1" kern="0">
              <a:solidFill>
                <a:sysClr val="window" lastClr="FFFFFF"/>
              </a:solidFill>
              <a:effectLst>
                <a:outerShdw blurRad="38100" dist="38100" dir="2700000" algn="tl">
                  <a:srgbClr val="000000">
                    <a:alpha val="43137"/>
                  </a:srgbClr>
                </a:outerShdw>
              </a:effectLst>
              <a:cs typeface="Helvetica" pitchFamily="34" charset="0"/>
            </a:endParaRPr>
          </a:p>
        </p:txBody>
      </p:sp>
      <p:cxnSp>
        <p:nvCxnSpPr>
          <p:cNvPr id="13" name="Straight Arrow Connector 12"/>
          <p:cNvCxnSpPr/>
          <p:nvPr/>
        </p:nvCxnSpPr>
        <p:spPr>
          <a:xfrm>
            <a:off x="5334000" y="1813180"/>
            <a:ext cx="0" cy="3695005"/>
          </a:xfrm>
          <a:prstGeom prst="straightConnector1">
            <a:avLst/>
          </a:prstGeom>
          <a:ln w="25400" cap="rnd">
            <a:prstDash val="sysDash"/>
            <a:tailEnd type="arrow"/>
          </a:ln>
        </p:spPr>
        <p:style>
          <a:lnRef idx="1">
            <a:schemeClr val="accent1"/>
          </a:lnRef>
          <a:fillRef idx="0">
            <a:schemeClr val="accent1"/>
          </a:fillRef>
          <a:effectRef idx="0">
            <a:schemeClr val="accent1"/>
          </a:effectRef>
          <a:fontRef idx="minor">
            <a:schemeClr val="tx1"/>
          </a:fontRef>
        </p:style>
      </p:cxnSp>
      <p:sp>
        <p:nvSpPr>
          <p:cNvPr id="14" name="Rounded Rectangle 13"/>
          <p:cNvSpPr/>
          <p:nvPr/>
        </p:nvSpPr>
        <p:spPr>
          <a:xfrm>
            <a:off x="4847408" y="5562600"/>
            <a:ext cx="1019992" cy="366252"/>
          </a:xfrm>
          <a:prstGeom prst="roundRect">
            <a:avLst/>
          </a:prstGeom>
          <a:solidFill>
            <a:schemeClr val="tx2"/>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smtClean="0">
                <a:solidFill>
                  <a:schemeClr val="bg1"/>
                </a:solidFill>
              </a:rPr>
              <a:t>Today</a:t>
            </a:r>
            <a:endParaRPr lang="en-US" dirty="0">
              <a:solidFill>
                <a:schemeClr val="bg1"/>
              </a:solidFill>
            </a:endParaRPr>
          </a:p>
        </p:txBody>
      </p:sp>
      <p:sp>
        <p:nvSpPr>
          <p:cNvPr id="15" name="Rectangle 14"/>
          <p:cNvSpPr/>
          <p:nvPr/>
        </p:nvSpPr>
        <p:spPr>
          <a:xfrm>
            <a:off x="3124200" y="6167752"/>
            <a:ext cx="990600" cy="320040"/>
          </a:xfrm>
          <a:prstGeom prst="rect">
            <a:avLst/>
          </a:prstGeom>
          <a:gradFill flip="none" rotWithShape="1">
            <a:gsLst>
              <a:gs pos="0">
                <a:srgbClr val="009900">
                  <a:shade val="30000"/>
                  <a:satMod val="115000"/>
                </a:srgbClr>
              </a:gs>
              <a:gs pos="50000">
                <a:srgbClr val="009900">
                  <a:shade val="67500"/>
                  <a:satMod val="115000"/>
                </a:srgbClr>
              </a:gs>
              <a:gs pos="100000">
                <a:srgbClr val="009900">
                  <a:shade val="100000"/>
                  <a:satMod val="115000"/>
                </a:srgbClr>
              </a:gs>
            </a:gsLst>
            <a:lin ang="16200000" scaled="1"/>
            <a:tileRect/>
          </a:gradFill>
          <a:ln w="12700" cap="flat" cmpd="sng" algn="ctr">
            <a:noFill/>
            <a:prstDash val="solid"/>
          </a:ln>
          <a:effectLst>
            <a:outerShdw blurRad="50800" dist="25400" dir="2700000" algn="tl" rotWithShape="0">
              <a:prstClr val="black">
                <a:alpha val="40000"/>
              </a:prstClr>
            </a:outerShdw>
          </a:effectLst>
        </p:spPr>
        <p:txBody>
          <a:bodyPr lIns="0" tIns="0" rIns="0" bIns="0" rtlCol="0" anchor="ctr" anchorCtr="1"/>
          <a:lstStyle/>
          <a:p>
            <a:r>
              <a:rPr lang="en-US" sz="1400" b="1" kern="0" dirty="0" smtClean="0">
                <a:solidFill>
                  <a:sysClr val="window" lastClr="FFFFFF"/>
                </a:solidFill>
                <a:effectLst>
                  <a:outerShdw blurRad="38100" dist="38100" dir="2700000" algn="tl">
                    <a:srgbClr val="000000">
                      <a:alpha val="43137"/>
                    </a:srgbClr>
                  </a:outerShdw>
                </a:effectLst>
                <a:latin typeface="Helvetica Neue"/>
                <a:cs typeface="Helvetica" pitchFamily="34" charset="0"/>
              </a:rPr>
              <a:t>Complete</a:t>
            </a:r>
            <a:endParaRPr lang="en-US" sz="1400" b="1" kern="0" dirty="0">
              <a:solidFill>
                <a:sysClr val="window" lastClr="FFFFFF"/>
              </a:solidFill>
              <a:effectLst>
                <a:outerShdw blurRad="38100" dist="38100" dir="2700000" algn="tl">
                  <a:srgbClr val="000000">
                    <a:alpha val="43137"/>
                  </a:srgbClr>
                </a:outerShdw>
              </a:effectLst>
              <a:latin typeface="Helvetica Neue"/>
              <a:cs typeface="Helvetica" pitchFamily="34" charset="0"/>
            </a:endParaRPr>
          </a:p>
        </p:txBody>
      </p:sp>
      <p:sp>
        <p:nvSpPr>
          <p:cNvPr id="16" name="Rectangle 15"/>
          <p:cNvSpPr/>
          <p:nvPr/>
        </p:nvSpPr>
        <p:spPr>
          <a:xfrm>
            <a:off x="4191000" y="6167752"/>
            <a:ext cx="1066800" cy="320040"/>
          </a:xfrm>
          <a:prstGeom prst="rect">
            <a:avLst/>
          </a:prstGeom>
          <a:gradFill flip="none" rotWithShape="1">
            <a:gsLst>
              <a:gs pos="0">
                <a:srgbClr val="FFBB11">
                  <a:shade val="30000"/>
                  <a:satMod val="115000"/>
                </a:srgbClr>
              </a:gs>
              <a:gs pos="50000">
                <a:srgbClr val="FFBB11">
                  <a:shade val="67500"/>
                  <a:satMod val="115000"/>
                </a:srgbClr>
              </a:gs>
              <a:gs pos="100000">
                <a:srgbClr val="FFBB11">
                  <a:shade val="100000"/>
                  <a:satMod val="115000"/>
                </a:srgbClr>
              </a:gs>
            </a:gsLst>
            <a:lin ang="16200000" scaled="1"/>
            <a:tileRect/>
          </a:gradFill>
          <a:ln w="12700" cap="flat" cmpd="sng" algn="ctr">
            <a:noFill/>
            <a:prstDash val="solid"/>
          </a:ln>
          <a:effectLst>
            <a:outerShdw blurRad="50800" dist="25400" dir="2700000" algn="tl" rotWithShape="0">
              <a:prstClr val="black">
                <a:alpha val="40000"/>
              </a:prstClr>
            </a:outerShdw>
          </a:effectLst>
        </p:spPr>
        <p:txBody>
          <a:bodyPr lIns="0" tIns="0" rIns="0" bIns="0" rtlCol="0" anchor="ctr" anchorCtr="1"/>
          <a:lstStyle/>
          <a:p>
            <a:r>
              <a:rPr lang="en-US" sz="1400" b="1" kern="0" dirty="0" smtClean="0">
                <a:solidFill>
                  <a:sysClr val="window" lastClr="FFFFFF"/>
                </a:solidFill>
                <a:effectLst>
                  <a:outerShdw blurRad="38100" dist="38100" dir="2700000" algn="tl">
                    <a:srgbClr val="000000">
                      <a:alpha val="43137"/>
                    </a:srgbClr>
                  </a:outerShdw>
                </a:effectLst>
                <a:latin typeface="Helvetica Neue"/>
                <a:cs typeface="Helvetica" pitchFamily="34" charset="0"/>
              </a:rPr>
              <a:t>Ongoing</a:t>
            </a:r>
            <a:endParaRPr lang="en-US" sz="1400" b="1" kern="0" dirty="0">
              <a:solidFill>
                <a:sysClr val="window" lastClr="FFFFFF"/>
              </a:solidFill>
              <a:effectLst>
                <a:outerShdw blurRad="38100" dist="38100" dir="2700000" algn="tl">
                  <a:srgbClr val="000000">
                    <a:alpha val="43137"/>
                  </a:srgbClr>
                </a:outerShdw>
              </a:effectLst>
              <a:latin typeface="Helvetica Neue"/>
              <a:cs typeface="Helvetica" pitchFamily="34" charset="0"/>
            </a:endParaRPr>
          </a:p>
        </p:txBody>
      </p:sp>
      <p:sp>
        <p:nvSpPr>
          <p:cNvPr id="17" name="Rectangle 16"/>
          <p:cNvSpPr/>
          <p:nvPr/>
        </p:nvSpPr>
        <p:spPr>
          <a:xfrm>
            <a:off x="5334000" y="6167752"/>
            <a:ext cx="1219200" cy="320040"/>
          </a:xfrm>
          <a:prstGeom prst="rect">
            <a:avLst/>
          </a:prstGeom>
          <a:gradFill flip="none" rotWithShape="1">
            <a:gsLst>
              <a:gs pos="0">
                <a:srgbClr val="EA0000">
                  <a:shade val="30000"/>
                  <a:satMod val="115000"/>
                </a:srgbClr>
              </a:gs>
              <a:gs pos="50000">
                <a:srgbClr val="EA0000">
                  <a:shade val="67500"/>
                  <a:satMod val="115000"/>
                </a:srgbClr>
              </a:gs>
              <a:gs pos="100000">
                <a:srgbClr val="EA0000">
                  <a:shade val="100000"/>
                  <a:satMod val="115000"/>
                </a:srgbClr>
              </a:gs>
            </a:gsLst>
            <a:lin ang="16200000" scaled="1"/>
            <a:tileRect/>
          </a:gradFill>
          <a:ln w="12700" cap="flat" cmpd="sng" algn="ctr">
            <a:noFill/>
            <a:prstDash val="solid"/>
          </a:ln>
          <a:effectLst>
            <a:outerShdw blurRad="50800" dist="25400" dir="2700000" algn="tl" rotWithShape="0">
              <a:prstClr val="black">
                <a:alpha val="40000"/>
              </a:prstClr>
            </a:outerShdw>
          </a:effectLst>
        </p:spPr>
        <p:txBody>
          <a:bodyPr lIns="0" tIns="0" rIns="0" bIns="0" rtlCol="0" anchor="ctr" anchorCtr="1"/>
          <a:lstStyle/>
          <a:p>
            <a:r>
              <a:rPr lang="en-US" sz="1400" b="1" kern="0" dirty="0" smtClean="0">
                <a:solidFill>
                  <a:sysClr val="window" lastClr="FFFFFF"/>
                </a:solidFill>
                <a:effectLst>
                  <a:outerShdw blurRad="38100" dist="38100" dir="2700000" algn="tl">
                    <a:srgbClr val="000000">
                      <a:alpha val="43137"/>
                    </a:srgbClr>
                  </a:outerShdw>
                </a:effectLst>
                <a:latin typeface="Helvetica Neue"/>
                <a:cs typeface="Helvetica" pitchFamily="34" charset="0"/>
              </a:rPr>
              <a:t>Not Started</a:t>
            </a:r>
            <a:endParaRPr lang="en-US" sz="1400" b="1" kern="0" dirty="0">
              <a:solidFill>
                <a:sysClr val="window" lastClr="FFFFFF"/>
              </a:solidFill>
              <a:effectLst>
                <a:outerShdw blurRad="38100" dist="38100" dir="2700000" algn="tl">
                  <a:srgbClr val="000000">
                    <a:alpha val="43137"/>
                  </a:srgbClr>
                </a:outerShdw>
              </a:effectLst>
              <a:latin typeface="Helvetica Neue"/>
              <a:cs typeface="Helvetica" pitchFamily="34" charset="0"/>
            </a:endParaRPr>
          </a:p>
        </p:txBody>
      </p:sp>
      <p:cxnSp>
        <p:nvCxnSpPr>
          <p:cNvPr id="20" name="Straight Arrow Connector 19"/>
          <p:cNvCxnSpPr/>
          <p:nvPr/>
        </p:nvCxnSpPr>
        <p:spPr>
          <a:xfrm>
            <a:off x="3124200" y="1828800"/>
            <a:ext cx="0" cy="3695005"/>
          </a:xfrm>
          <a:prstGeom prst="straightConnector1">
            <a:avLst/>
          </a:prstGeom>
          <a:ln w="25400" cap="rnd">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8534400" y="1828800"/>
            <a:ext cx="0" cy="3695005"/>
          </a:xfrm>
          <a:prstGeom prst="straightConnector1">
            <a:avLst/>
          </a:prstGeom>
          <a:ln w="25400" cap="rnd">
            <a:prstDash val="sysDash"/>
            <a:tailEnd type="arrow"/>
          </a:ln>
        </p:spPr>
        <p:style>
          <a:lnRef idx="1">
            <a:schemeClr val="accent1"/>
          </a:lnRef>
          <a:fillRef idx="0">
            <a:schemeClr val="accent1"/>
          </a:fillRef>
          <a:effectRef idx="0">
            <a:schemeClr val="accent1"/>
          </a:effectRef>
          <a:fontRef idx="minor">
            <a:schemeClr val="tx1"/>
          </a:fontRef>
        </p:style>
      </p:cxnSp>
      <p:sp>
        <p:nvSpPr>
          <p:cNvPr id="22" name="Rounded Rectangle 21"/>
          <p:cNvSpPr/>
          <p:nvPr/>
        </p:nvSpPr>
        <p:spPr>
          <a:xfrm>
            <a:off x="7971608" y="5562600"/>
            <a:ext cx="1019992" cy="366252"/>
          </a:xfrm>
          <a:prstGeom prst="roundRect">
            <a:avLst/>
          </a:prstGeom>
          <a:solidFill>
            <a:schemeClr val="tx2"/>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smtClean="0">
                <a:solidFill>
                  <a:schemeClr val="bg1"/>
                </a:solidFill>
              </a:rPr>
              <a:t>End</a:t>
            </a:r>
            <a:endParaRPr lang="en-US" dirty="0">
              <a:solidFill>
                <a:schemeClr val="bg1"/>
              </a:solidFill>
            </a:endParaRPr>
          </a:p>
        </p:txBody>
      </p:sp>
      <p:sp>
        <p:nvSpPr>
          <p:cNvPr id="23" name="Rounded Rectangle 22"/>
          <p:cNvSpPr/>
          <p:nvPr/>
        </p:nvSpPr>
        <p:spPr>
          <a:xfrm>
            <a:off x="2667000" y="5562600"/>
            <a:ext cx="1019992" cy="366252"/>
          </a:xfrm>
          <a:prstGeom prst="roundRect">
            <a:avLst/>
          </a:prstGeom>
          <a:solidFill>
            <a:schemeClr val="tx2"/>
          </a:solidFill>
          <a:ln>
            <a:noFill/>
          </a:ln>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smtClean="0">
                <a:solidFill>
                  <a:schemeClr val="bg1"/>
                </a:solidFill>
              </a:rPr>
              <a:t>Start</a:t>
            </a:r>
            <a:endParaRPr lang="en-US" dirty="0">
              <a:solidFill>
                <a:schemeClr val="bg1"/>
              </a:solidFill>
            </a:endParaRPr>
          </a:p>
        </p:txBody>
      </p:sp>
      <p:sp>
        <p:nvSpPr>
          <p:cNvPr id="24" name="Rectangle 23"/>
          <p:cNvSpPr/>
          <p:nvPr/>
        </p:nvSpPr>
        <p:spPr>
          <a:xfrm>
            <a:off x="3124200" y="2396042"/>
            <a:ext cx="1304010" cy="347158"/>
          </a:xfrm>
          <a:prstGeom prst="rect">
            <a:avLst/>
          </a:prstGeom>
          <a:gradFill flip="none" rotWithShape="1">
            <a:gsLst>
              <a:gs pos="0">
                <a:srgbClr val="009900">
                  <a:shade val="30000"/>
                  <a:satMod val="115000"/>
                </a:srgbClr>
              </a:gs>
              <a:gs pos="50000">
                <a:srgbClr val="009900">
                  <a:shade val="67500"/>
                  <a:satMod val="115000"/>
                </a:srgbClr>
              </a:gs>
              <a:gs pos="100000">
                <a:srgbClr val="009900">
                  <a:shade val="100000"/>
                  <a:satMod val="115000"/>
                </a:srgbClr>
              </a:gs>
            </a:gsLst>
            <a:lin ang="16200000" scaled="1"/>
            <a:tileRect/>
          </a:gradFill>
          <a:ln w="12700" cap="flat" cmpd="sng" algn="ctr">
            <a:noFill/>
            <a:prstDash val="solid"/>
          </a:ln>
          <a:effectLst>
            <a:outerShdw blurRad="50800" dist="25400" dir="2700000" algn="tl" rotWithShape="0">
              <a:prstClr val="black">
                <a:alpha val="40000"/>
              </a:prstClr>
            </a:outerShdw>
          </a:effectLst>
        </p:spPr>
        <p:txBody>
          <a:bodyPr lIns="0" tIns="0" rIns="0" bIns="0" rtlCol="0" anchor="ctr" anchorCtr="1"/>
          <a:lstStyle/>
          <a:p>
            <a:endParaRPr lang="en-US" sz="1400" b="1" kern="0">
              <a:solidFill>
                <a:sysClr val="window" lastClr="FFFFFF"/>
              </a:solidFill>
              <a:effectLst>
                <a:outerShdw blurRad="38100" dist="38100" dir="2700000" algn="tl">
                  <a:srgbClr val="000000">
                    <a:alpha val="43137"/>
                  </a:srgbClr>
                </a:outerShdw>
              </a:effectLst>
              <a:cs typeface="Helvetica" pitchFamily="34" charset="0"/>
            </a:endParaRPr>
          </a:p>
        </p:txBody>
      </p:sp>
      <p:sp>
        <p:nvSpPr>
          <p:cNvPr id="25" name="Rectangle 24"/>
          <p:cNvSpPr/>
          <p:nvPr/>
        </p:nvSpPr>
        <p:spPr>
          <a:xfrm>
            <a:off x="3124200" y="2895600"/>
            <a:ext cx="381000" cy="347158"/>
          </a:xfrm>
          <a:prstGeom prst="rect">
            <a:avLst/>
          </a:prstGeom>
          <a:gradFill flip="none" rotWithShape="1">
            <a:gsLst>
              <a:gs pos="0">
                <a:srgbClr val="009900">
                  <a:shade val="30000"/>
                  <a:satMod val="115000"/>
                </a:srgbClr>
              </a:gs>
              <a:gs pos="50000">
                <a:srgbClr val="009900">
                  <a:shade val="67500"/>
                  <a:satMod val="115000"/>
                </a:srgbClr>
              </a:gs>
              <a:gs pos="100000">
                <a:srgbClr val="009900">
                  <a:shade val="100000"/>
                  <a:satMod val="115000"/>
                </a:srgbClr>
              </a:gs>
            </a:gsLst>
            <a:lin ang="16200000" scaled="1"/>
            <a:tileRect/>
          </a:gradFill>
          <a:ln w="12700" cap="flat" cmpd="sng" algn="ctr">
            <a:noFill/>
            <a:prstDash val="solid"/>
          </a:ln>
          <a:effectLst>
            <a:outerShdw blurRad="50800" dist="25400" dir="2700000" algn="tl" rotWithShape="0">
              <a:prstClr val="black">
                <a:alpha val="40000"/>
              </a:prstClr>
            </a:outerShdw>
          </a:effectLst>
        </p:spPr>
        <p:txBody>
          <a:bodyPr lIns="0" tIns="0" rIns="0" bIns="0" rtlCol="0" anchor="ctr" anchorCtr="1"/>
          <a:lstStyle/>
          <a:p>
            <a:endParaRPr lang="en-US" sz="1400" b="1" kern="0">
              <a:solidFill>
                <a:sysClr val="window" lastClr="FFFFFF"/>
              </a:solidFill>
              <a:effectLst>
                <a:outerShdw blurRad="38100" dist="38100" dir="2700000" algn="tl">
                  <a:srgbClr val="000000">
                    <a:alpha val="43137"/>
                  </a:srgbClr>
                </a:outerShdw>
              </a:effectLst>
              <a:cs typeface="Helvetica" pitchFamily="34" charset="0"/>
            </a:endParaRPr>
          </a:p>
        </p:txBody>
      </p:sp>
      <p:sp>
        <p:nvSpPr>
          <p:cNvPr id="27" name="Rectangle 26"/>
          <p:cNvSpPr/>
          <p:nvPr/>
        </p:nvSpPr>
        <p:spPr>
          <a:xfrm>
            <a:off x="4419600" y="3386642"/>
            <a:ext cx="3200400" cy="347158"/>
          </a:xfrm>
          <a:prstGeom prst="rect">
            <a:avLst/>
          </a:prstGeom>
          <a:gradFill flip="none" rotWithShape="1">
            <a:gsLst>
              <a:gs pos="0">
                <a:srgbClr val="FFBB11">
                  <a:shade val="30000"/>
                  <a:satMod val="115000"/>
                </a:srgbClr>
              </a:gs>
              <a:gs pos="50000">
                <a:srgbClr val="FFBB11">
                  <a:shade val="67500"/>
                  <a:satMod val="115000"/>
                </a:srgbClr>
              </a:gs>
              <a:gs pos="100000">
                <a:srgbClr val="FFBB11">
                  <a:shade val="100000"/>
                  <a:satMod val="115000"/>
                </a:srgbClr>
              </a:gs>
            </a:gsLst>
            <a:lin ang="16200000" scaled="1"/>
            <a:tileRect/>
          </a:gradFill>
          <a:ln w="12700" cap="flat" cmpd="sng" algn="ctr">
            <a:noFill/>
            <a:prstDash val="solid"/>
          </a:ln>
          <a:effectLst>
            <a:outerShdw blurRad="50800" dist="25400" dir="2700000" algn="tl" rotWithShape="0">
              <a:prstClr val="black">
                <a:alpha val="40000"/>
              </a:prstClr>
            </a:outerShdw>
          </a:effectLst>
        </p:spPr>
        <p:txBody>
          <a:bodyPr lIns="0" tIns="0" rIns="0" bIns="0" rtlCol="0" anchor="ctr" anchorCtr="1"/>
          <a:lstStyle/>
          <a:p>
            <a:endParaRPr lang="en-US" sz="1400" b="1" kern="0">
              <a:solidFill>
                <a:sysClr val="window" lastClr="FFFFFF"/>
              </a:solidFill>
              <a:effectLst>
                <a:outerShdw blurRad="38100" dist="38100" dir="2700000" algn="tl">
                  <a:srgbClr val="000000">
                    <a:alpha val="43137"/>
                  </a:srgbClr>
                </a:outerShdw>
              </a:effectLst>
              <a:cs typeface="Helvetica" pitchFamily="34" charset="0"/>
            </a:endParaRPr>
          </a:p>
        </p:txBody>
      </p:sp>
      <p:sp>
        <p:nvSpPr>
          <p:cNvPr id="28" name="Rectangle 27"/>
          <p:cNvSpPr/>
          <p:nvPr/>
        </p:nvSpPr>
        <p:spPr>
          <a:xfrm>
            <a:off x="4419600" y="3920042"/>
            <a:ext cx="3200400" cy="347158"/>
          </a:xfrm>
          <a:prstGeom prst="rect">
            <a:avLst/>
          </a:prstGeom>
          <a:gradFill flip="none" rotWithShape="1">
            <a:gsLst>
              <a:gs pos="0">
                <a:srgbClr val="FFBB11">
                  <a:shade val="30000"/>
                  <a:satMod val="115000"/>
                </a:srgbClr>
              </a:gs>
              <a:gs pos="50000">
                <a:srgbClr val="FFBB11">
                  <a:shade val="67500"/>
                  <a:satMod val="115000"/>
                </a:srgbClr>
              </a:gs>
              <a:gs pos="100000">
                <a:srgbClr val="FFBB11">
                  <a:shade val="100000"/>
                  <a:satMod val="115000"/>
                </a:srgbClr>
              </a:gs>
            </a:gsLst>
            <a:lin ang="16200000" scaled="1"/>
            <a:tileRect/>
          </a:gradFill>
          <a:ln w="12700" cap="flat" cmpd="sng" algn="ctr">
            <a:noFill/>
            <a:prstDash val="solid"/>
          </a:ln>
          <a:effectLst>
            <a:outerShdw blurRad="50800" dist="25400" dir="2700000" algn="tl" rotWithShape="0">
              <a:prstClr val="black">
                <a:alpha val="40000"/>
              </a:prstClr>
            </a:outerShdw>
          </a:effectLst>
        </p:spPr>
        <p:txBody>
          <a:bodyPr lIns="0" tIns="0" rIns="0" bIns="0" rtlCol="0" anchor="ctr" anchorCtr="1"/>
          <a:lstStyle/>
          <a:p>
            <a:endParaRPr lang="en-US" sz="1400" b="1" kern="0">
              <a:solidFill>
                <a:sysClr val="window" lastClr="FFFFFF"/>
              </a:solidFill>
              <a:effectLst>
                <a:outerShdw blurRad="38100" dist="38100" dir="2700000" algn="tl">
                  <a:srgbClr val="000000">
                    <a:alpha val="43137"/>
                  </a:srgbClr>
                </a:outerShdw>
              </a:effectLst>
              <a:cs typeface="Helvetica" pitchFamily="34" charset="0"/>
            </a:endParaRPr>
          </a:p>
        </p:txBody>
      </p:sp>
      <p:sp>
        <p:nvSpPr>
          <p:cNvPr id="29" name="Rectangle 28"/>
          <p:cNvSpPr/>
          <p:nvPr/>
        </p:nvSpPr>
        <p:spPr>
          <a:xfrm>
            <a:off x="6248400" y="4453442"/>
            <a:ext cx="2286000" cy="347158"/>
          </a:xfrm>
          <a:prstGeom prst="rect">
            <a:avLst/>
          </a:prstGeom>
          <a:gradFill flip="none" rotWithShape="1">
            <a:gsLst>
              <a:gs pos="0">
                <a:srgbClr val="EA0000">
                  <a:shade val="30000"/>
                  <a:satMod val="115000"/>
                </a:srgbClr>
              </a:gs>
              <a:gs pos="50000">
                <a:srgbClr val="EA0000">
                  <a:shade val="67500"/>
                  <a:satMod val="115000"/>
                </a:srgbClr>
              </a:gs>
              <a:gs pos="100000">
                <a:srgbClr val="EA0000">
                  <a:shade val="100000"/>
                  <a:satMod val="115000"/>
                </a:srgbClr>
              </a:gs>
            </a:gsLst>
            <a:lin ang="16200000" scaled="1"/>
            <a:tileRect/>
          </a:gradFill>
          <a:ln w="12700" cap="flat" cmpd="sng" algn="ctr">
            <a:noFill/>
            <a:prstDash val="solid"/>
          </a:ln>
          <a:effectLst>
            <a:outerShdw blurRad="50800" dist="25400" dir="2700000" algn="tl" rotWithShape="0">
              <a:prstClr val="black">
                <a:alpha val="40000"/>
              </a:prstClr>
            </a:outerShdw>
          </a:effectLst>
        </p:spPr>
        <p:txBody>
          <a:bodyPr lIns="0" tIns="0" rIns="0" bIns="0" rtlCol="0" anchor="ctr" anchorCtr="1"/>
          <a:lstStyle/>
          <a:p>
            <a:endParaRPr lang="en-US" sz="1400" b="1" kern="0">
              <a:solidFill>
                <a:sysClr val="window" lastClr="FFFFFF"/>
              </a:solidFill>
              <a:effectLst>
                <a:outerShdw blurRad="38100" dist="38100" dir="2700000" algn="tl">
                  <a:srgbClr val="000000">
                    <a:alpha val="43137"/>
                  </a:srgbClr>
                </a:outerShdw>
              </a:effectLst>
              <a:cs typeface="Helvetica" pitchFamily="34" charset="0"/>
            </a:endParaRPr>
          </a:p>
        </p:txBody>
      </p:sp>
      <p:sp>
        <p:nvSpPr>
          <p:cNvPr id="30" name="Rectangle 29"/>
          <p:cNvSpPr/>
          <p:nvPr/>
        </p:nvSpPr>
        <p:spPr>
          <a:xfrm>
            <a:off x="3505200" y="2895600"/>
            <a:ext cx="914400" cy="347158"/>
          </a:xfrm>
          <a:prstGeom prst="rect">
            <a:avLst/>
          </a:prstGeom>
          <a:solidFill>
            <a:schemeClr val="accent1">
              <a:lumMod val="60000"/>
              <a:lumOff val="40000"/>
            </a:schemeClr>
          </a:solidFill>
          <a:ln w="12700" cap="flat" cmpd="sng" algn="ctr">
            <a:noFill/>
            <a:prstDash val="solid"/>
          </a:ln>
          <a:effectLst>
            <a:outerShdw blurRad="50800" dist="25400" dir="2700000" algn="tl" rotWithShape="0">
              <a:prstClr val="black">
                <a:alpha val="40000"/>
              </a:prstClr>
            </a:outerShdw>
          </a:effectLst>
        </p:spPr>
        <p:txBody>
          <a:bodyPr lIns="0" tIns="0" rIns="0" bIns="0" rtlCol="0" anchor="ctr" anchorCtr="1"/>
          <a:lstStyle/>
          <a:p>
            <a:endParaRPr lang="en-US" sz="1400" b="1" kern="0">
              <a:solidFill>
                <a:sysClr val="window" lastClr="FFFFFF"/>
              </a:solidFill>
              <a:effectLst>
                <a:outerShdw blurRad="38100" dist="38100" dir="2700000" algn="tl">
                  <a:srgbClr val="000000">
                    <a:alpha val="43137"/>
                  </a:srgbClr>
                </a:outerShdw>
              </a:effectLst>
              <a:cs typeface="Helvetica" pitchFamily="34" charset="0"/>
            </a:endParaRPr>
          </a:p>
        </p:txBody>
      </p:sp>
      <p:grpSp>
        <p:nvGrpSpPr>
          <p:cNvPr id="2" name="Group 1"/>
          <p:cNvGrpSpPr/>
          <p:nvPr/>
        </p:nvGrpSpPr>
        <p:grpSpPr>
          <a:xfrm>
            <a:off x="4419600" y="3352800"/>
            <a:ext cx="3240741" cy="381001"/>
            <a:chOff x="4419600" y="3352800"/>
            <a:chExt cx="3240741" cy="381001"/>
          </a:xfrm>
        </p:grpSpPr>
        <p:sp>
          <p:nvSpPr>
            <p:cNvPr id="31" name="Rectangle 30"/>
            <p:cNvSpPr/>
            <p:nvPr/>
          </p:nvSpPr>
          <p:spPr>
            <a:xfrm>
              <a:off x="4419600" y="3352800"/>
              <a:ext cx="990600" cy="381000"/>
            </a:xfrm>
            <a:prstGeom prst="rect">
              <a:avLst/>
            </a:prstGeom>
            <a:gradFill flip="none" rotWithShape="1">
              <a:gsLst>
                <a:gs pos="0">
                  <a:srgbClr val="009900">
                    <a:shade val="30000"/>
                    <a:satMod val="115000"/>
                  </a:srgbClr>
                </a:gs>
                <a:gs pos="50000">
                  <a:srgbClr val="009900">
                    <a:shade val="67500"/>
                    <a:satMod val="115000"/>
                  </a:srgbClr>
                </a:gs>
                <a:gs pos="100000">
                  <a:srgbClr val="009900">
                    <a:shade val="100000"/>
                    <a:satMod val="115000"/>
                  </a:srgbClr>
                </a:gs>
              </a:gsLst>
              <a:lin ang="16200000" scaled="1"/>
              <a:tileRect/>
            </a:gradFill>
            <a:ln w="12700" cap="flat" cmpd="sng" algn="ctr">
              <a:noFill/>
              <a:prstDash val="solid"/>
            </a:ln>
            <a:effectLst>
              <a:outerShdw blurRad="50800" dist="25400" dir="2700000" algn="tl" rotWithShape="0">
                <a:prstClr val="black">
                  <a:alpha val="40000"/>
                </a:prstClr>
              </a:outerShdw>
            </a:effectLst>
          </p:spPr>
          <p:txBody>
            <a:bodyPr lIns="0" tIns="0" rIns="0" bIns="0" rtlCol="0" anchor="ctr" anchorCtr="1"/>
            <a:lstStyle/>
            <a:p>
              <a:endParaRPr lang="en-US" sz="1400" b="1" kern="0">
                <a:solidFill>
                  <a:sysClr val="window" lastClr="FFFFFF"/>
                </a:solidFill>
                <a:effectLst>
                  <a:outerShdw blurRad="38100" dist="38100" dir="2700000" algn="tl">
                    <a:srgbClr val="000000">
                      <a:alpha val="43137"/>
                    </a:srgbClr>
                  </a:outerShdw>
                </a:effectLst>
                <a:cs typeface="Helvetica" pitchFamily="34" charset="0"/>
              </a:endParaRPr>
            </a:p>
          </p:txBody>
        </p:sp>
        <p:pic>
          <p:nvPicPr>
            <p:cNvPr id="32" name="Picture 31" descr="p1432653421.74.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19600" y="3429000"/>
              <a:ext cx="913885" cy="304800"/>
            </a:xfrm>
            <a:prstGeom prst="rect">
              <a:avLst/>
            </a:prstGeom>
          </p:spPr>
        </p:pic>
        <p:pic>
          <p:nvPicPr>
            <p:cNvPr id="33" name="Picture 32" descr="mongoDB-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6400" y="3352800"/>
              <a:ext cx="304800" cy="381000"/>
            </a:xfrm>
            <a:prstGeom prst="rect">
              <a:avLst/>
            </a:prstGeom>
          </p:spPr>
        </p:pic>
        <p:pic>
          <p:nvPicPr>
            <p:cNvPr id="34" name="Picture 33" descr="2000px-Cassandra_logo.svg.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67399" y="3352800"/>
              <a:ext cx="381001" cy="381000"/>
            </a:xfrm>
            <a:prstGeom prst="rect">
              <a:avLst/>
            </a:prstGeom>
          </p:spPr>
        </p:pic>
        <p:pic>
          <p:nvPicPr>
            <p:cNvPr id="35" name="Picture 34" descr="neo4j-logo-2015.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48400" y="3378200"/>
              <a:ext cx="457200" cy="355600"/>
            </a:xfrm>
            <a:prstGeom prst="rect">
              <a:avLst/>
            </a:prstGeom>
          </p:spPr>
        </p:pic>
        <p:pic>
          <p:nvPicPr>
            <p:cNvPr id="36" name="Picture 35" descr="elasticsearch.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05600" y="3352801"/>
              <a:ext cx="457199" cy="381000"/>
            </a:xfrm>
            <a:prstGeom prst="rect">
              <a:avLst/>
            </a:prstGeom>
          </p:spPr>
        </p:pic>
        <p:pic>
          <p:nvPicPr>
            <p:cNvPr id="37" name="Picture 36" descr="MySQL.svg.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62800" y="3429000"/>
              <a:ext cx="497541" cy="228600"/>
            </a:xfrm>
            <a:prstGeom prst="rect">
              <a:avLst/>
            </a:prstGeom>
          </p:spPr>
        </p:pic>
      </p:grpSp>
      <p:grpSp>
        <p:nvGrpSpPr>
          <p:cNvPr id="38" name="Group 37"/>
          <p:cNvGrpSpPr/>
          <p:nvPr/>
        </p:nvGrpSpPr>
        <p:grpSpPr>
          <a:xfrm>
            <a:off x="4419600" y="3886199"/>
            <a:ext cx="3240741" cy="381001"/>
            <a:chOff x="4419600" y="3352800"/>
            <a:chExt cx="3240741" cy="381001"/>
          </a:xfrm>
        </p:grpSpPr>
        <p:sp>
          <p:nvSpPr>
            <p:cNvPr id="39" name="Rectangle 38"/>
            <p:cNvSpPr/>
            <p:nvPr/>
          </p:nvSpPr>
          <p:spPr>
            <a:xfrm>
              <a:off x="4419600" y="3352800"/>
              <a:ext cx="990600" cy="381000"/>
            </a:xfrm>
            <a:prstGeom prst="rect">
              <a:avLst/>
            </a:prstGeom>
            <a:gradFill flip="none" rotWithShape="1">
              <a:gsLst>
                <a:gs pos="0">
                  <a:srgbClr val="009900">
                    <a:shade val="30000"/>
                    <a:satMod val="115000"/>
                  </a:srgbClr>
                </a:gs>
                <a:gs pos="50000">
                  <a:srgbClr val="009900">
                    <a:shade val="67500"/>
                    <a:satMod val="115000"/>
                  </a:srgbClr>
                </a:gs>
                <a:gs pos="100000">
                  <a:srgbClr val="009900">
                    <a:shade val="100000"/>
                    <a:satMod val="115000"/>
                  </a:srgbClr>
                </a:gs>
              </a:gsLst>
              <a:lin ang="16200000" scaled="1"/>
              <a:tileRect/>
            </a:gradFill>
            <a:ln w="12700" cap="flat" cmpd="sng" algn="ctr">
              <a:noFill/>
              <a:prstDash val="solid"/>
            </a:ln>
            <a:effectLst>
              <a:outerShdw blurRad="50800" dist="25400" dir="2700000" algn="tl" rotWithShape="0">
                <a:prstClr val="black">
                  <a:alpha val="40000"/>
                </a:prstClr>
              </a:outerShdw>
            </a:effectLst>
          </p:spPr>
          <p:txBody>
            <a:bodyPr lIns="0" tIns="0" rIns="0" bIns="0" rtlCol="0" anchor="ctr" anchorCtr="1"/>
            <a:lstStyle/>
            <a:p>
              <a:endParaRPr lang="en-US" sz="1400" b="1" kern="0">
                <a:solidFill>
                  <a:sysClr val="window" lastClr="FFFFFF"/>
                </a:solidFill>
                <a:effectLst>
                  <a:outerShdw blurRad="38100" dist="38100" dir="2700000" algn="tl">
                    <a:srgbClr val="000000">
                      <a:alpha val="43137"/>
                    </a:srgbClr>
                  </a:outerShdw>
                </a:effectLst>
                <a:cs typeface="Helvetica" pitchFamily="34" charset="0"/>
              </a:endParaRPr>
            </a:p>
          </p:txBody>
        </p:sp>
        <p:pic>
          <p:nvPicPr>
            <p:cNvPr id="40" name="Picture 39" descr="p1432653421.74.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19600" y="3429000"/>
              <a:ext cx="913885" cy="304800"/>
            </a:xfrm>
            <a:prstGeom prst="rect">
              <a:avLst/>
            </a:prstGeom>
          </p:spPr>
        </p:pic>
        <p:pic>
          <p:nvPicPr>
            <p:cNvPr id="41" name="Picture 40" descr="mongoDB-logo.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86400" y="3352800"/>
              <a:ext cx="304800" cy="381000"/>
            </a:xfrm>
            <a:prstGeom prst="rect">
              <a:avLst/>
            </a:prstGeom>
          </p:spPr>
        </p:pic>
        <p:pic>
          <p:nvPicPr>
            <p:cNvPr id="42" name="Picture 41" descr="2000px-Cassandra_logo.svg.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867399" y="3352800"/>
              <a:ext cx="381001" cy="381000"/>
            </a:xfrm>
            <a:prstGeom prst="rect">
              <a:avLst/>
            </a:prstGeom>
          </p:spPr>
        </p:pic>
        <p:pic>
          <p:nvPicPr>
            <p:cNvPr id="43" name="Picture 42" descr="neo4j-logo-2015.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48400" y="3378200"/>
              <a:ext cx="457200" cy="355600"/>
            </a:xfrm>
            <a:prstGeom prst="rect">
              <a:avLst/>
            </a:prstGeom>
          </p:spPr>
        </p:pic>
        <p:pic>
          <p:nvPicPr>
            <p:cNvPr id="44" name="Picture 43" descr="elasticsearch.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705600" y="3352801"/>
              <a:ext cx="457199" cy="381000"/>
            </a:xfrm>
            <a:prstGeom prst="rect">
              <a:avLst/>
            </a:prstGeom>
          </p:spPr>
        </p:pic>
        <p:pic>
          <p:nvPicPr>
            <p:cNvPr id="45" name="Picture 44" descr="MySQL.svg.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162800" y="3429000"/>
              <a:ext cx="497541" cy="228600"/>
            </a:xfrm>
            <a:prstGeom prst="rect">
              <a:avLst/>
            </a:prstGeom>
          </p:spPr>
        </p:pic>
      </p:grpSp>
      <p:sp>
        <p:nvSpPr>
          <p:cNvPr id="48" name="Rectangle 47"/>
          <p:cNvSpPr/>
          <p:nvPr/>
        </p:nvSpPr>
        <p:spPr>
          <a:xfrm>
            <a:off x="6629400" y="6156960"/>
            <a:ext cx="1219200" cy="320040"/>
          </a:xfrm>
          <a:prstGeom prst="rect">
            <a:avLst/>
          </a:prstGeom>
          <a:solidFill>
            <a:schemeClr val="accent1">
              <a:lumMod val="60000"/>
              <a:lumOff val="40000"/>
            </a:schemeClr>
          </a:solidFill>
          <a:ln w="12700" cap="flat" cmpd="sng" algn="ctr">
            <a:noFill/>
            <a:prstDash val="solid"/>
          </a:ln>
          <a:effectLst>
            <a:outerShdw blurRad="50800" dist="25400" dir="2700000" algn="tl" rotWithShape="0">
              <a:prstClr val="black">
                <a:alpha val="40000"/>
              </a:prstClr>
            </a:outerShdw>
          </a:effectLst>
        </p:spPr>
        <p:txBody>
          <a:bodyPr lIns="0" tIns="0" rIns="0" bIns="0" rtlCol="0" anchor="ctr" anchorCtr="1"/>
          <a:lstStyle/>
          <a:p>
            <a:r>
              <a:rPr lang="en-US" sz="1400" b="1" kern="0" dirty="0">
                <a:solidFill>
                  <a:sysClr val="window" lastClr="FFFFFF"/>
                </a:solidFill>
                <a:effectLst>
                  <a:outerShdw blurRad="38100" dist="38100" dir="2700000" algn="tl">
                    <a:srgbClr val="000000">
                      <a:alpha val="43137"/>
                    </a:srgbClr>
                  </a:outerShdw>
                </a:effectLst>
                <a:cs typeface="Helvetica" pitchFamily="34" charset="0"/>
              </a:rPr>
              <a:t>Revising</a:t>
            </a:r>
          </a:p>
        </p:txBody>
      </p:sp>
    </p:spTree>
    <p:extLst>
      <p:ext uri="{BB962C8B-B14F-4D97-AF65-F5344CB8AC3E}">
        <p14:creationId xmlns:p14="http://schemas.microsoft.com/office/powerpoint/2010/main" val="3395995558"/>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Footer Placeholder 3"/>
          <p:cNvSpPr>
            <a:spLocks noGrp="1"/>
          </p:cNvSpPr>
          <p:nvPr>
            <p:ph type="ftr" sz="quarter" idx="3"/>
          </p:nvPr>
        </p:nvSpPr>
        <p:spPr/>
        <p:txBody>
          <a:bodyPr/>
          <a:lstStyle/>
          <a:p>
            <a:r>
              <a:rPr lang="de-DE" smtClean="0"/>
              <a:t>Copyright 2013 FUJITSU</a:t>
            </a:r>
            <a:endParaRPr lang="de-DE" dirty="0"/>
          </a:p>
        </p:txBody>
      </p:sp>
      <p:pic>
        <p:nvPicPr>
          <p:cNvPr id="5" name="Picture 4" descr="Denormalized_mongoDB.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0" y="1143000"/>
            <a:ext cx="2799402" cy="5257800"/>
          </a:xfrm>
          <a:prstGeom prst="rect">
            <a:avLst/>
          </a:prstGeom>
        </p:spPr>
      </p:pic>
    </p:spTree>
    <p:extLst>
      <p:ext uri="{BB962C8B-B14F-4D97-AF65-F5344CB8AC3E}">
        <p14:creationId xmlns:p14="http://schemas.microsoft.com/office/powerpoint/2010/main" val="2974687810"/>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Footer Placeholder 3"/>
          <p:cNvSpPr>
            <a:spLocks noGrp="1"/>
          </p:cNvSpPr>
          <p:nvPr>
            <p:ph type="ftr" sz="quarter" idx="3"/>
          </p:nvPr>
        </p:nvSpPr>
        <p:spPr/>
        <p:txBody>
          <a:bodyPr/>
          <a:lstStyle/>
          <a:p>
            <a:r>
              <a:rPr lang="de-DE" smtClean="0"/>
              <a:t>Copyright 2013 FUJITSU</a:t>
            </a:r>
            <a:endParaRPr lang="de-DE" dirty="0"/>
          </a:p>
        </p:txBody>
      </p:sp>
      <p:pic>
        <p:nvPicPr>
          <p:cNvPr id="5" name="Picture 4" descr="data_model_using_redis.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762138"/>
            <a:ext cx="9144000" cy="5133198"/>
          </a:xfrm>
          <a:prstGeom prst="rect">
            <a:avLst/>
          </a:prstGeom>
        </p:spPr>
      </p:pic>
    </p:spTree>
    <p:extLst>
      <p:ext uri="{BB962C8B-B14F-4D97-AF65-F5344CB8AC3E}">
        <p14:creationId xmlns:p14="http://schemas.microsoft.com/office/powerpoint/2010/main" val="384191346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Footer Placeholder 3"/>
          <p:cNvSpPr>
            <a:spLocks noGrp="1"/>
          </p:cNvSpPr>
          <p:nvPr>
            <p:ph type="ftr" sz="quarter" idx="3"/>
          </p:nvPr>
        </p:nvSpPr>
        <p:spPr/>
        <p:txBody>
          <a:bodyPr/>
          <a:lstStyle/>
          <a:p>
            <a:r>
              <a:rPr lang="de-DE" smtClean="0"/>
              <a:t>Copyright 2013 FUJITSU</a:t>
            </a:r>
            <a:endParaRPr lang="de-DE" dirty="0"/>
          </a:p>
        </p:txBody>
      </p:sp>
      <p:pic>
        <p:nvPicPr>
          <p:cNvPr id="5" name="Picture 4" descr="cassandra.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2000" y="2133600"/>
            <a:ext cx="6604000" cy="2654300"/>
          </a:xfrm>
          <a:prstGeom prst="rect">
            <a:avLst/>
          </a:prstGeom>
        </p:spPr>
      </p:pic>
    </p:spTree>
    <p:extLst>
      <p:ext uri="{BB962C8B-B14F-4D97-AF65-F5344CB8AC3E}">
        <p14:creationId xmlns:p14="http://schemas.microsoft.com/office/powerpoint/2010/main" val="194796607"/>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4" name="Footer Placeholder 3"/>
          <p:cNvSpPr>
            <a:spLocks noGrp="1"/>
          </p:cNvSpPr>
          <p:nvPr>
            <p:ph type="ftr" sz="quarter" idx="3"/>
          </p:nvPr>
        </p:nvSpPr>
        <p:spPr/>
        <p:txBody>
          <a:bodyPr/>
          <a:lstStyle/>
          <a:p>
            <a:r>
              <a:rPr lang="de-DE" smtClean="0"/>
              <a:t>Copyright 2013 FUJITSU</a:t>
            </a:r>
            <a:endParaRPr lang="de-DE" dirty="0"/>
          </a:p>
        </p:txBody>
      </p:sp>
      <p:pic>
        <p:nvPicPr>
          <p:cNvPr id="5" name="Picture 4" descr="neo4j.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7400" y="1143000"/>
            <a:ext cx="4052514" cy="5105400"/>
          </a:xfrm>
          <a:prstGeom prst="rect">
            <a:avLst/>
          </a:prstGeom>
        </p:spPr>
      </p:pic>
    </p:spTree>
    <p:extLst>
      <p:ext uri="{BB962C8B-B14F-4D97-AF65-F5344CB8AC3E}">
        <p14:creationId xmlns:p14="http://schemas.microsoft.com/office/powerpoint/2010/main" val="141946091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MongoDB</a:t>
            </a:r>
            <a:r>
              <a:rPr lang="en-US" dirty="0" smtClean="0"/>
              <a:t> q1</a:t>
            </a:r>
            <a:endParaRPr lang="en-US" dirty="0"/>
          </a:p>
        </p:txBody>
      </p:sp>
      <p:sp>
        <p:nvSpPr>
          <p:cNvPr id="4" name="Footer Placeholder 3"/>
          <p:cNvSpPr>
            <a:spLocks noGrp="1"/>
          </p:cNvSpPr>
          <p:nvPr>
            <p:ph type="ftr" sz="quarter" idx="3"/>
          </p:nvPr>
        </p:nvSpPr>
        <p:spPr/>
        <p:txBody>
          <a:bodyPr/>
          <a:lstStyle/>
          <a:p>
            <a:r>
              <a:rPr lang="de-DE" smtClean="0"/>
              <a:t>Copyright 2013 FUJITSU</a:t>
            </a:r>
            <a:endParaRPr lang="de-DE" dirty="0"/>
          </a:p>
        </p:txBody>
      </p:sp>
      <p:sp>
        <p:nvSpPr>
          <p:cNvPr id="5" name="TextBox 4"/>
          <p:cNvSpPr txBox="1"/>
          <p:nvPr/>
        </p:nvSpPr>
        <p:spPr>
          <a:xfrm>
            <a:off x="533400" y="990600"/>
            <a:ext cx="2590800" cy="52629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r>
              <a:rPr lang="de-DE" sz="700" dirty="0">
                <a:latin typeface="Arial" pitchFamily="34" charset="0"/>
              </a:rPr>
              <a:t>[  </a:t>
            </a:r>
          </a:p>
          <a:p>
            <a:r>
              <a:rPr lang="de-DE" sz="700" dirty="0">
                <a:latin typeface="Arial" pitchFamily="34" charset="0"/>
              </a:rPr>
              <a:t>   {  </a:t>
            </a:r>
          </a:p>
          <a:p>
            <a:r>
              <a:rPr lang="de-DE" sz="700" dirty="0">
                <a:latin typeface="Arial" pitchFamily="34" charset="0"/>
              </a:rPr>
              <a:t>      "$</a:t>
            </a:r>
            <a:r>
              <a:rPr lang="de-DE" sz="700" dirty="0" err="1">
                <a:latin typeface="Arial" pitchFamily="34" charset="0"/>
              </a:rPr>
              <a:t>match</a:t>
            </a:r>
            <a:r>
              <a:rPr lang="de-DE" sz="700" dirty="0">
                <a:latin typeface="Arial" pitchFamily="34" charset="0"/>
              </a:rPr>
              <a:t>":{  </a:t>
            </a:r>
          </a:p>
          <a:p>
            <a:r>
              <a:rPr lang="de-DE" sz="700" dirty="0">
                <a:latin typeface="Arial" pitchFamily="34" charset="0"/>
              </a:rPr>
              <a:t>         "Items":{  </a:t>
            </a:r>
          </a:p>
          <a:p>
            <a:r>
              <a:rPr lang="de-DE" sz="700" dirty="0">
                <a:latin typeface="Arial" pitchFamily="34" charset="0"/>
              </a:rPr>
              <a:t>            "$</a:t>
            </a:r>
            <a:r>
              <a:rPr lang="de-DE" sz="700" dirty="0" err="1">
                <a:latin typeface="Arial" pitchFamily="34" charset="0"/>
              </a:rPr>
              <a:t>elemMatch</a:t>
            </a:r>
            <a:r>
              <a:rPr lang="de-DE" sz="700" dirty="0">
                <a:latin typeface="Arial" pitchFamily="34" charset="0"/>
              </a:rPr>
              <a:t>":{  </a:t>
            </a:r>
          </a:p>
          <a:p>
            <a:r>
              <a:rPr lang="de-DE" sz="700" dirty="0">
                <a:latin typeface="Arial" pitchFamily="34" charset="0"/>
              </a:rPr>
              <a:t>               "SHIPDATE":{  </a:t>
            </a:r>
          </a:p>
          <a:p>
            <a:r>
              <a:rPr lang="de-DE" sz="700" dirty="0">
                <a:latin typeface="Arial" pitchFamily="34" charset="0"/>
              </a:rPr>
              <a:t>                  "$</a:t>
            </a:r>
            <a:r>
              <a:rPr lang="de-DE" sz="700" dirty="0" err="1">
                <a:latin typeface="Arial" pitchFamily="34" charset="0"/>
              </a:rPr>
              <a:t>lte</a:t>
            </a:r>
            <a:r>
              <a:rPr lang="de-DE" sz="700" dirty="0">
                <a:latin typeface="Arial" pitchFamily="34" charset="0"/>
              </a:rPr>
              <a:t>": </a:t>
            </a:r>
            <a:r>
              <a:rPr lang="de-DE" sz="700" dirty="0" err="1">
                <a:latin typeface="Arial" pitchFamily="34" charset="0"/>
              </a:rPr>
              <a:t>ISODate</a:t>
            </a:r>
            <a:r>
              <a:rPr lang="de-DE" sz="700" dirty="0">
                <a:latin typeface="Arial" pitchFamily="34" charset="0"/>
              </a:rPr>
              <a:t>("2000-01-01T00:00:00.000Z")</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  </a:t>
            </a:r>
          </a:p>
          <a:p>
            <a:r>
              <a:rPr lang="de-DE" sz="700" dirty="0">
                <a:latin typeface="Arial" pitchFamily="34" charset="0"/>
              </a:rPr>
              <a:t>      "$</a:t>
            </a:r>
            <a:r>
              <a:rPr lang="de-DE" sz="700" dirty="0" err="1">
                <a:latin typeface="Arial" pitchFamily="34" charset="0"/>
              </a:rPr>
              <a:t>unwind</a:t>
            </a:r>
            <a:r>
              <a:rPr lang="de-DE" sz="700" dirty="0">
                <a:latin typeface="Arial" pitchFamily="34" charset="0"/>
              </a:rPr>
              <a:t>":"$Items"</a:t>
            </a:r>
          </a:p>
          <a:p>
            <a:r>
              <a:rPr lang="de-DE" sz="700" dirty="0">
                <a:latin typeface="Arial" pitchFamily="34" charset="0"/>
              </a:rPr>
              <a:t>   },</a:t>
            </a:r>
          </a:p>
          <a:p>
            <a:r>
              <a:rPr lang="de-DE" sz="700" dirty="0">
                <a:latin typeface="Arial" pitchFamily="34" charset="0"/>
              </a:rPr>
              <a:t>   {  </a:t>
            </a:r>
          </a:p>
          <a:p>
            <a:r>
              <a:rPr lang="de-DE" sz="700" dirty="0">
                <a:latin typeface="Arial" pitchFamily="34" charset="0"/>
              </a:rPr>
              <a:t>      "$</a:t>
            </a:r>
            <a:r>
              <a:rPr lang="de-DE" sz="700" dirty="0" err="1">
                <a:latin typeface="Arial" pitchFamily="34" charset="0"/>
              </a:rPr>
              <a:t>project</a:t>
            </a:r>
            <a:r>
              <a:rPr lang="de-DE" sz="700" dirty="0">
                <a:latin typeface="Arial" pitchFamily="34" charset="0"/>
              </a:rPr>
              <a:t>":{  </a:t>
            </a:r>
          </a:p>
          <a:p>
            <a:r>
              <a:rPr lang="de-DE" sz="700" dirty="0">
                <a:latin typeface="Arial" pitchFamily="34" charset="0"/>
              </a:rPr>
              <a:t>         "Items.RETURNFLAG":1,</a:t>
            </a:r>
          </a:p>
          <a:p>
            <a:r>
              <a:rPr lang="de-DE" sz="700" dirty="0">
                <a:latin typeface="Arial" pitchFamily="34" charset="0"/>
              </a:rPr>
              <a:t>         "Items.LINESTATUS":1,</a:t>
            </a:r>
          </a:p>
          <a:p>
            <a:r>
              <a:rPr lang="de-DE" sz="700" dirty="0">
                <a:latin typeface="Arial" pitchFamily="34" charset="0"/>
              </a:rPr>
              <a:t>         "Items.QUANTITY":1,</a:t>
            </a:r>
          </a:p>
          <a:p>
            <a:r>
              <a:rPr lang="de-DE" sz="700" dirty="0">
                <a:latin typeface="Arial" pitchFamily="34" charset="0"/>
              </a:rPr>
              <a:t>         "Items.EXTENDEDPRICE":1,</a:t>
            </a:r>
          </a:p>
          <a:p>
            <a:r>
              <a:rPr lang="de-DE" sz="700" dirty="0">
                <a:latin typeface="Arial" pitchFamily="34" charset="0"/>
              </a:rPr>
              <a:t>         "Items.DISCOUNT":1,</a:t>
            </a:r>
          </a:p>
          <a:p>
            <a:r>
              <a:rPr lang="de-DE" sz="700" dirty="0">
                <a:latin typeface="Arial" pitchFamily="34" charset="0"/>
              </a:rPr>
              <a:t>         "l_dis_min_1":{  </a:t>
            </a:r>
          </a:p>
          <a:p>
            <a:r>
              <a:rPr lang="de-DE" sz="700" dirty="0">
                <a:latin typeface="Arial" pitchFamily="34" charset="0"/>
              </a:rPr>
              <a:t>            "$</a:t>
            </a:r>
            <a:r>
              <a:rPr lang="de-DE" sz="700" dirty="0" err="1">
                <a:latin typeface="Arial" pitchFamily="34" charset="0"/>
              </a:rPr>
              <a:t>subtract</a:t>
            </a:r>
            <a:r>
              <a:rPr lang="de-DE" sz="700" dirty="0">
                <a:latin typeface="Arial" pitchFamily="34" charset="0"/>
              </a:rPr>
              <a:t>":[  </a:t>
            </a:r>
          </a:p>
          <a:p>
            <a:r>
              <a:rPr lang="de-DE" sz="700" dirty="0">
                <a:latin typeface="Arial" pitchFamily="34" charset="0"/>
              </a:rPr>
              <a:t>               1,</a:t>
            </a:r>
          </a:p>
          <a:p>
            <a:r>
              <a:rPr lang="de-DE" sz="700" dirty="0">
                <a:latin typeface="Arial" pitchFamily="34" charset="0"/>
              </a:rPr>
              <a:t>               "$</a:t>
            </a:r>
            <a:r>
              <a:rPr lang="de-DE" sz="700" dirty="0" err="1">
                <a:latin typeface="Arial" pitchFamily="34" charset="0"/>
              </a:rPr>
              <a:t>Items.DISCOUNT</a:t>
            </a:r>
            <a:r>
              <a:rPr lang="de-DE" sz="700" dirty="0">
                <a:latin typeface="Arial" pitchFamily="34" charset="0"/>
              </a:rPr>
              <a:t>"</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"l_tax_plus_1":{  </a:t>
            </a:r>
          </a:p>
          <a:p>
            <a:r>
              <a:rPr lang="de-DE" sz="700" dirty="0">
                <a:latin typeface="Arial" pitchFamily="34" charset="0"/>
              </a:rPr>
              <a:t>            "$</a:t>
            </a:r>
            <a:r>
              <a:rPr lang="de-DE" sz="700" dirty="0" err="1">
                <a:latin typeface="Arial" pitchFamily="34" charset="0"/>
              </a:rPr>
              <a:t>add</a:t>
            </a:r>
            <a:r>
              <a:rPr lang="de-DE" sz="700" dirty="0">
                <a:latin typeface="Arial" pitchFamily="34" charset="0"/>
              </a:rPr>
              <a:t>":[  </a:t>
            </a:r>
          </a:p>
          <a:p>
            <a:r>
              <a:rPr lang="de-DE" sz="700" dirty="0">
                <a:latin typeface="Arial" pitchFamily="34" charset="0"/>
              </a:rPr>
              <a:t>               "$</a:t>
            </a:r>
            <a:r>
              <a:rPr lang="de-DE" sz="700" dirty="0" err="1">
                <a:latin typeface="Arial" pitchFamily="34" charset="0"/>
              </a:rPr>
              <a:t>Items.TAX</a:t>
            </a:r>
            <a:r>
              <a:rPr lang="de-DE" sz="700" dirty="0">
                <a:latin typeface="Arial" pitchFamily="34" charset="0"/>
              </a:rPr>
              <a:t>",</a:t>
            </a:r>
          </a:p>
          <a:p>
            <a:r>
              <a:rPr lang="de-DE" sz="700" dirty="0">
                <a:latin typeface="Arial" pitchFamily="34" charset="0"/>
              </a:rPr>
              <a:t>               1</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  </a:t>
            </a:r>
          </a:p>
          <a:p>
            <a:r>
              <a:rPr lang="de-DE" sz="700" dirty="0">
                <a:latin typeface="Arial" pitchFamily="34" charset="0"/>
              </a:rPr>
              <a:t>      "$</a:t>
            </a:r>
            <a:r>
              <a:rPr lang="de-DE" sz="700" dirty="0" err="1">
                <a:latin typeface="Arial" pitchFamily="34" charset="0"/>
              </a:rPr>
              <a:t>group</a:t>
            </a:r>
            <a:r>
              <a:rPr lang="de-DE" sz="700" dirty="0">
                <a:latin typeface="Arial" pitchFamily="34" charset="0"/>
              </a:rPr>
              <a:t>":{  </a:t>
            </a:r>
          </a:p>
          <a:p>
            <a:r>
              <a:rPr lang="de-DE" sz="700" dirty="0">
                <a:latin typeface="Arial" pitchFamily="34" charset="0"/>
              </a:rPr>
              <a:t>         "_</a:t>
            </a:r>
            <a:r>
              <a:rPr lang="de-DE" sz="700" dirty="0" err="1">
                <a:latin typeface="Arial" pitchFamily="34" charset="0"/>
              </a:rPr>
              <a:t>id</a:t>
            </a:r>
            <a:r>
              <a:rPr lang="de-DE" sz="700" dirty="0">
                <a:latin typeface="Arial" pitchFamily="34" charset="0"/>
              </a:rPr>
              <a:t>":{  </a:t>
            </a:r>
          </a:p>
          <a:p>
            <a:r>
              <a:rPr lang="de-DE" sz="700" dirty="0">
                <a:latin typeface="Arial" pitchFamily="34" charset="0"/>
              </a:rPr>
              <a:t>            "RETURNFLAG":"$</a:t>
            </a:r>
            <a:r>
              <a:rPr lang="de-DE" sz="700" dirty="0" err="1">
                <a:latin typeface="Arial" pitchFamily="34" charset="0"/>
              </a:rPr>
              <a:t>Items.RETURNFLAG</a:t>
            </a:r>
            <a:r>
              <a:rPr lang="de-DE" sz="700" dirty="0">
                <a:latin typeface="Arial" pitchFamily="34" charset="0"/>
              </a:rPr>
              <a:t>",</a:t>
            </a:r>
          </a:p>
          <a:p>
            <a:r>
              <a:rPr lang="de-DE" sz="700" dirty="0">
                <a:latin typeface="Arial" pitchFamily="34" charset="0"/>
              </a:rPr>
              <a:t>            "LINESTATUS":"$</a:t>
            </a:r>
            <a:r>
              <a:rPr lang="de-DE" sz="700" dirty="0" err="1">
                <a:latin typeface="Arial" pitchFamily="34" charset="0"/>
              </a:rPr>
              <a:t>Items.LINESTATUS</a:t>
            </a:r>
            <a:r>
              <a:rPr lang="de-DE" sz="700" dirty="0">
                <a:latin typeface="Arial" pitchFamily="34" charset="0"/>
              </a:rPr>
              <a:t>"</a:t>
            </a:r>
          </a:p>
          <a:p>
            <a:r>
              <a:rPr lang="de-DE" sz="700" dirty="0">
                <a:latin typeface="Arial" pitchFamily="34" charset="0"/>
              </a:rPr>
              <a:t>         },</a:t>
            </a:r>
          </a:p>
          <a:p>
            <a:r>
              <a:rPr lang="de-DE" sz="700" dirty="0">
                <a:latin typeface="Arial" pitchFamily="34" charset="0"/>
              </a:rPr>
              <a:t>         "</a:t>
            </a:r>
            <a:r>
              <a:rPr lang="de-DE" sz="700" dirty="0" err="1">
                <a:latin typeface="Arial" pitchFamily="34" charset="0"/>
              </a:rPr>
              <a:t>sum_qty</a:t>
            </a:r>
            <a:r>
              <a:rPr lang="de-DE" sz="700" dirty="0">
                <a:latin typeface="Arial" pitchFamily="34" charset="0"/>
              </a:rPr>
              <a:t>":{  </a:t>
            </a:r>
          </a:p>
          <a:p>
            <a:r>
              <a:rPr lang="de-DE" sz="700" dirty="0">
                <a:latin typeface="Arial" pitchFamily="34" charset="0"/>
              </a:rPr>
              <a:t>            "$</a:t>
            </a:r>
            <a:r>
              <a:rPr lang="de-DE" sz="700" dirty="0" err="1">
                <a:latin typeface="Arial" pitchFamily="34" charset="0"/>
              </a:rPr>
              <a:t>sum</a:t>
            </a:r>
            <a:r>
              <a:rPr lang="de-DE" sz="700" dirty="0">
                <a:latin typeface="Arial" pitchFamily="34" charset="0"/>
              </a:rPr>
              <a:t>":"$</a:t>
            </a:r>
            <a:r>
              <a:rPr lang="de-DE" sz="700" dirty="0" err="1">
                <a:latin typeface="Arial" pitchFamily="34" charset="0"/>
              </a:rPr>
              <a:t>Items.QUANTITY</a:t>
            </a:r>
            <a:r>
              <a:rPr lang="de-DE" sz="700" dirty="0">
                <a:latin typeface="Arial" pitchFamily="34" charset="0"/>
              </a:rPr>
              <a:t>"</a:t>
            </a:r>
          </a:p>
          <a:p>
            <a:r>
              <a:rPr lang="de-DE" sz="700" dirty="0">
                <a:latin typeface="Arial" pitchFamily="34" charset="0"/>
              </a:rPr>
              <a:t>         },</a:t>
            </a:r>
          </a:p>
          <a:p>
            <a:r>
              <a:rPr lang="de-DE" sz="700" dirty="0">
                <a:latin typeface="Arial" pitchFamily="34" charset="0"/>
              </a:rPr>
              <a:t>         "</a:t>
            </a:r>
            <a:r>
              <a:rPr lang="de-DE" sz="700" dirty="0" err="1">
                <a:latin typeface="Arial" pitchFamily="34" charset="0"/>
              </a:rPr>
              <a:t>sum_base_price</a:t>
            </a:r>
            <a:r>
              <a:rPr lang="de-DE" sz="700" dirty="0">
                <a:latin typeface="Arial" pitchFamily="34" charset="0"/>
              </a:rPr>
              <a:t>":{  </a:t>
            </a:r>
          </a:p>
          <a:p>
            <a:r>
              <a:rPr lang="de-DE" sz="700" dirty="0">
                <a:latin typeface="Arial" pitchFamily="34" charset="0"/>
              </a:rPr>
              <a:t>            "$</a:t>
            </a:r>
            <a:r>
              <a:rPr lang="de-DE" sz="700" dirty="0" err="1">
                <a:latin typeface="Arial" pitchFamily="34" charset="0"/>
              </a:rPr>
              <a:t>sum</a:t>
            </a:r>
            <a:r>
              <a:rPr lang="de-DE" sz="700" dirty="0">
                <a:latin typeface="Arial" pitchFamily="34" charset="0"/>
              </a:rPr>
              <a:t>":"$</a:t>
            </a:r>
            <a:r>
              <a:rPr lang="de-DE" sz="700" dirty="0" err="1">
                <a:latin typeface="Arial" pitchFamily="34" charset="0"/>
              </a:rPr>
              <a:t>Items.EXTENDEDPRICE</a:t>
            </a:r>
            <a:r>
              <a:rPr lang="de-DE" sz="700" dirty="0">
                <a:latin typeface="Arial" pitchFamily="34" charset="0"/>
              </a:rPr>
              <a:t>"</a:t>
            </a:r>
          </a:p>
          <a:p>
            <a:r>
              <a:rPr lang="de-DE" sz="700" dirty="0">
                <a:latin typeface="Arial" pitchFamily="34" charset="0"/>
              </a:rPr>
              <a:t>         },</a:t>
            </a:r>
            <a:endParaRPr lang="en-US" sz="700" dirty="0" smtClean="0">
              <a:latin typeface="Arial" pitchFamily="34" charset="0"/>
            </a:endParaRPr>
          </a:p>
        </p:txBody>
      </p:sp>
      <p:sp>
        <p:nvSpPr>
          <p:cNvPr id="6" name="TextBox 5"/>
          <p:cNvSpPr txBox="1"/>
          <p:nvPr/>
        </p:nvSpPr>
        <p:spPr>
          <a:xfrm>
            <a:off x="962526" y="6350000"/>
            <a:ext cx="506193" cy="261610"/>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100" dirty="0" smtClean="0">
                <a:latin typeface="Arial" pitchFamily="34" charset="0"/>
              </a:rPr>
              <a:t>part1</a:t>
            </a:r>
          </a:p>
        </p:txBody>
      </p:sp>
      <p:sp>
        <p:nvSpPr>
          <p:cNvPr id="7" name="TextBox 6"/>
          <p:cNvSpPr txBox="1"/>
          <p:nvPr/>
        </p:nvSpPr>
        <p:spPr>
          <a:xfrm>
            <a:off x="5791200" y="6248400"/>
            <a:ext cx="663663"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400" dirty="0" smtClean="0">
                <a:latin typeface="Arial" pitchFamily="34" charset="0"/>
              </a:rPr>
              <a:t>Part 2</a:t>
            </a:r>
          </a:p>
        </p:txBody>
      </p:sp>
      <p:sp>
        <p:nvSpPr>
          <p:cNvPr id="8" name="TextBox 7"/>
          <p:cNvSpPr txBox="1"/>
          <p:nvPr/>
        </p:nvSpPr>
        <p:spPr>
          <a:xfrm>
            <a:off x="4800600" y="990600"/>
            <a:ext cx="2590800" cy="4401203"/>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square" rtlCol="0">
            <a:spAutoFit/>
          </a:bodyPr>
          <a:lstStyle/>
          <a:p>
            <a:endParaRPr lang="de-DE" sz="700" dirty="0">
              <a:latin typeface="Arial" pitchFamily="34" charset="0"/>
            </a:endParaRPr>
          </a:p>
          <a:p>
            <a:r>
              <a:rPr lang="de-DE" sz="700" dirty="0">
                <a:latin typeface="Arial" pitchFamily="34" charset="0"/>
              </a:rPr>
              <a:t>         "</a:t>
            </a:r>
            <a:r>
              <a:rPr lang="de-DE" sz="700" dirty="0" err="1">
                <a:latin typeface="Arial" pitchFamily="34" charset="0"/>
              </a:rPr>
              <a:t>sum_disc_price</a:t>
            </a:r>
            <a:r>
              <a:rPr lang="de-DE" sz="700" dirty="0">
                <a:latin typeface="Arial" pitchFamily="34" charset="0"/>
              </a:rPr>
              <a:t>":{  </a:t>
            </a:r>
          </a:p>
          <a:p>
            <a:r>
              <a:rPr lang="de-DE" sz="700" dirty="0">
                <a:latin typeface="Arial" pitchFamily="34" charset="0"/>
              </a:rPr>
              <a:t>            "$</a:t>
            </a:r>
            <a:r>
              <a:rPr lang="de-DE" sz="700" dirty="0" err="1">
                <a:latin typeface="Arial" pitchFamily="34" charset="0"/>
              </a:rPr>
              <a:t>sum</a:t>
            </a:r>
            <a:r>
              <a:rPr lang="de-DE" sz="700" dirty="0">
                <a:latin typeface="Arial" pitchFamily="34" charset="0"/>
              </a:rPr>
              <a:t>":{  </a:t>
            </a:r>
          </a:p>
          <a:p>
            <a:r>
              <a:rPr lang="de-DE" sz="700" dirty="0">
                <a:latin typeface="Arial" pitchFamily="34" charset="0"/>
              </a:rPr>
              <a:t>               "$</a:t>
            </a:r>
            <a:r>
              <a:rPr lang="de-DE" sz="700" dirty="0" err="1">
                <a:latin typeface="Arial" pitchFamily="34" charset="0"/>
              </a:rPr>
              <a:t>multiply</a:t>
            </a:r>
            <a:r>
              <a:rPr lang="de-DE" sz="700" dirty="0">
                <a:latin typeface="Arial" pitchFamily="34" charset="0"/>
              </a:rPr>
              <a:t>":[  </a:t>
            </a:r>
          </a:p>
          <a:p>
            <a:r>
              <a:rPr lang="de-DE" sz="700" dirty="0">
                <a:latin typeface="Arial" pitchFamily="34" charset="0"/>
              </a:rPr>
              <a:t>                  "$</a:t>
            </a:r>
            <a:r>
              <a:rPr lang="de-DE" sz="700" dirty="0" err="1">
                <a:latin typeface="Arial" pitchFamily="34" charset="0"/>
              </a:rPr>
              <a:t>Items.EXTENDEDPRICE</a:t>
            </a:r>
            <a:r>
              <a:rPr lang="de-DE" sz="700" dirty="0">
                <a:latin typeface="Arial" pitchFamily="34" charset="0"/>
              </a:rPr>
              <a:t>",</a:t>
            </a:r>
          </a:p>
          <a:p>
            <a:r>
              <a:rPr lang="de-DE" sz="700" dirty="0">
                <a:latin typeface="Arial" pitchFamily="34" charset="0"/>
              </a:rPr>
              <a:t>                  "$l_dis_min_1"</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a:t>
            </a:r>
            <a:r>
              <a:rPr lang="de-DE" sz="700" dirty="0" err="1">
                <a:latin typeface="Arial" pitchFamily="34" charset="0"/>
              </a:rPr>
              <a:t>sum_charge</a:t>
            </a:r>
            <a:r>
              <a:rPr lang="de-DE" sz="700" dirty="0">
                <a:latin typeface="Arial" pitchFamily="34" charset="0"/>
              </a:rPr>
              <a:t>":{  </a:t>
            </a:r>
          </a:p>
          <a:p>
            <a:r>
              <a:rPr lang="de-DE" sz="700" dirty="0">
                <a:latin typeface="Arial" pitchFamily="34" charset="0"/>
              </a:rPr>
              <a:t>            "$</a:t>
            </a:r>
            <a:r>
              <a:rPr lang="de-DE" sz="700" dirty="0" err="1">
                <a:latin typeface="Arial" pitchFamily="34" charset="0"/>
              </a:rPr>
              <a:t>sum</a:t>
            </a:r>
            <a:r>
              <a:rPr lang="de-DE" sz="700" dirty="0">
                <a:latin typeface="Arial" pitchFamily="34" charset="0"/>
              </a:rPr>
              <a:t>":{  </a:t>
            </a:r>
          </a:p>
          <a:p>
            <a:r>
              <a:rPr lang="de-DE" sz="700" dirty="0">
                <a:latin typeface="Arial" pitchFamily="34" charset="0"/>
              </a:rPr>
              <a:t>               "$</a:t>
            </a:r>
            <a:r>
              <a:rPr lang="de-DE" sz="700" dirty="0" err="1">
                <a:latin typeface="Arial" pitchFamily="34" charset="0"/>
              </a:rPr>
              <a:t>multiply</a:t>
            </a:r>
            <a:r>
              <a:rPr lang="de-DE" sz="700" dirty="0">
                <a:latin typeface="Arial" pitchFamily="34" charset="0"/>
              </a:rPr>
              <a:t>":[  </a:t>
            </a:r>
          </a:p>
          <a:p>
            <a:r>
              <a:rPr lang="de-DE" sz="700" dirty="0">
                <a:latin typeface="Arial" pitchFamily="34" charset="0"/>
              </a:rPr>
              <a:t>                  "$</a:t>
            </a:r>
            <a:r>
              <a:rPr lang="de-DE" sz="700" dirty="0" err="1">
                <a:latin typeface="Arial" pitchFamily="34" charset="0"/>
              </a:rPr>
              <a:t>Items.EXTENDEDPRICE</a:t>
            </a:r>
            <a:r>
              <a:rPr lang="de-DE" sz="700" dirty="0">
                <a:latin typeface="Arial" pitchFamily="34" charset="0"/>
              </a:rPr>
              <a:t>",</a:t>
            </a:r>
          </a:p>
          <a:p>
            <a:r>
              <a:rPr lang="de-DE" sz="700" dirty="0">
                <a:latin typeface="Arial" pitchFamily="34" charset="0"/>
              </a:rPr>
              <a:t>                  {  </a:t>
            </a:r>
          </a:p>
          <a:p>
            <a:r>
              <a:rPr lang="de-DE" sz="700" dirty="0">
                <a:latin typeface="Arial" pitchFamily="34" charset="0"/>
              </a:rPr>
              <a:t>                     "$</a:t>
            </a:r>
            <a:r>
              <a:rPr lang="de-DE" sz="700" dirty="0" err="1">
                <a:latin typeface="Arial" pitchFamily="34" charset="0"/>
              </a:rPr>
              <a:t>multiply</a:t>
            </a:r>
            <a:r>
              <a:rPr lang="de-DE" sz="700" dirty="0">
                <a:latin typeface="Arial" pitchFamily="34" charset="0"/>
              </a:rPr>
              <a:t>":[  </a:t>
            </a:r>
          </a:p>
          <a:p>
            <a:r>
              <a:rPr lang="de-DE" sz="700" dirty="0">
                <a:latin typeface="Arial" pitchFamily="34" charset="0"/>
              </a:rPr>
              <a:t>                        "$l_tax_plus_1",</a:t>
            </a:r>
          </a:p>
          <a:p>
            <a:r>
              <a:rPr lang="de-DE" sz="700" dirty="0">
                <a:latin typeface="Arial" pitchFamily="34" charset="0"/>
              </a:rPr>
              <a:t>                        "$l_dis_min_1"</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a:t>
            </a:r>
            <a:r>
              <a:rPr lang="de-DE" sz="700" dirty="0" err="1">
                <a:latin typeface="Arial" pitchFamily="34" charset="0"/>
              </a:rPr>
              <a:t>avg_price</a:t>
            </a:r>
            <a:r>
              <a:rPr lang="de-DE" sz="700" dirty="0">
                <a:latin typeface="Arial" pitchFamily="34" charset="0"/>
              </a:rPr>
              <a:t>":{  </a:t>
            </a:r>
          </a:p>
          <a:p>
            <a:r>
              <a:rPr lang="de-DE" sz="700" dirty="0">
                <a:latin typeface="Arial" pitchFamily="34" charset="0"/>
              </a:rPr>
              <a:t>            "$</a:t>
            </a:r>
            <a:r>
              <a:rPr lang="de-DE" sz="700" dirty="0" err="1">
                <a:latin typeface="Arial" pitchFamily="34" charset="0"/>
              </a:rPr>
              <a:t>avg</a:t>
            </a:r>
            <a:r>
              <a:rPr lang="de-DE" sz="700" dirty="0">
                <a:latin typeface="Arial" pitchFamily="34" charset="0"/>
              </a:rPr>
              <a:t>":"$</a:t>
            </a:r>
            <a:r>
              <a:rPr lang="de-DE" sz="700" dirty="0" err="1">
                <a:latin typeface="Arial" pitchFamily="34" charset="0"/>
              </a:rPr>
              <a:t>Items.EXTENDEDPRICE</a:t>
            </a:r>
            <a:r>
              <a:rPr lang="de-DE" sz="700" dirty="0">
                <a:latin typeface="Arial" pitchFamily="34" charset="0"/>
              </a:rPr>
              <a:t>"</a:t>
            </a:r>
          </a:p>
          <a:p>
            <a:r>
              <a:rPr lang="de-DE" sz="700" dirty="0">
                <a:latin typeface="Arial" pitchFamily="34" charset="0"/>
              </a:rPr>
              <a:t>         },</a:t>
            </a:r>
          </a:p>
          <a:p>
            <a:r>
              <a:rPr lang="de-DE" sz="700" dirty="0">
                <a:latin typeface="Arial" pitchFamily="34" charset="0"/>
              </a:rPr>
              <a:t>         "</a:t>
            </a:r>
            <a:r>
              <a:rPr lang="de-DE" sz="700" dirty="0" err="1">
                <a:latin typeface="Arial" pitchFamily="34" charset="0"/>
              </a:rPr>
              <a:t>avg_disc</a:t>
            </a:r>
            <a:r>
              <a:rPr lang="de-DE" sz="700" dirty="0">
                <a:latin typeface="Arial" pitchFamily="34" charset="0"/>
              </a:rPr>
              <a:t>":{  </a:t>
            </a:r>
          </a:p>
          <a:p>
            <a:r>
              <a:rPr lang="de-DE" sz="700" dirty="0">
                <a:latin typeface="Arial" pitchFamily="34" charset="0"/>
              </a:rPr>
              <a:t>            "$</a:t>
            </a:r>
            <a:r>
              <a:rPr lang="de-DE" sz="700" dirty="0" err="1">
                <a:latin typeface="Arial" pitchFamily="34" charset="0"/>
              </a:rPr>
              <a:t>avg</a:t>
            </a:r>
            <a:r>
              <a:rPr lang="de-DE" sz="700" dirty="0">
                <a:latin typeface="Arial" pitchFamily="34" charset="0"/>
              </a:rPr>
              <a:t>":"$</a:t>
            </a:r>
            <a:r>
              <a:rPr lang="de-DE" sz="700" dirty="0" err="1">
                <a:latin typeface="Arial" pitchFamily="34" charset="0"/>
              </a:rPr>
              <a:t>Items.DISCOUNT</a:t>
            </a:r>
            <a:r>
              <a:rPr lang="de-DE" sz="700" dirty="0">
                <a:latin typeface="Arial" pitchFamily="34" charset="0"/>
              </a:rPr>
              <a:t>"</a:t>
            </a:r>
          </a:p>
          <a:p>
            <a:r>
              <a:rPr lang="de-DE" sz="700" dirty="0">
                <a:latin typeface="Arial" pitchFamily="34" charset="0"/>
              </a:rPr>
              <a:t>         },</a:t>
            </a:r>
          </a:p>
          <a:p>
            <a:r>
              <a:rPr lang="de-DE" sz="700" dirty="0">
                <a:latin typeface="Arial" pitchFamily="34" charset="0"/>
              </a:rPr>
              <a:t>         "</a:t>
            </a:r>
            <a:r>
              <a:rPr lang="de-DE" sz="700" dirty="0" err="1">
                <a:latin typeface="Arial" pitchFamily="34" charset="0"/>
              </a:rPr>
              <a:t>count_order</a:t>
            </a:r>
            <a:r>
              <a:rPr lang="de-DE" sz="700" dirty="0">
                <a:latin typeface="Arial" pitchFamily="34" charset="0"/>
              </a:rPr>
              <a:t>":{  </a:t>
            </a:r>
          </a:p>
          <a:p>
            <a:r>
              <a:rPr lang="de-DE" sz="700" dirty="0">
                <a:latin typeface="Arial" pitchFamily="34" charset="0"/>
              </a:rPr>
              <a:t>            "$sum":1</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  </a:t>
            </a:r>
          </a:p>
          <a:p>
            <a:r>
              <a:rPr lang="de-DE" sz="700" dirty="0">
                <a:latin typeface="Arial" pitchFamily="34" charset="0"/>
              </a:rPr>
              <a:t>      "$</a:t>
            </a:r>
            <a:r>
              <a:rPr lang="de-DE" sz="700" dirty="0" err="1">
                <a:latin typeface="Arial" pitchFamily="34" charset="0"/>
              </a:rPr>
              <a:t>sort</a:t>
            </a:r>
            <a:r>
              <a:rPr lang="de-DE" sz="700" dirty="0">
                <a:latin typeface="Arial" pitchFamily="34" charset="0"/>
              </a:rPr>
              <a:t>":{  </a:t>
            </a:r>
          </a:p>
          <a:p>
            <a:r>
              <a:rPr lang="de-DE" sz="700" dirty="0">
                <a:latin typeface="Arial" pitchFamily="34" charset="0"/>
              </a:rPr>
              <a:t>         "Items.RETURNFLAG":1,</a:t>
            </a:r>
          </a:p>
          <a:p>
            <a:r>
              <a:rPr lang="de-DE" sz="700" dirty="0">
                <a:latin typeface="Arial" pitchFamily="34" charset="0"/>
              </a:rPr>
              <a:t>         "Items.LINESTATUS":1</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a:t>
            </a:r>
            <a:endParaRPr lang="en-US" sz="700" dirty="0" smtClean="0">
              <a:latin typeface="Arial" pitchFamily="34" charset="0"/>
            </a:endParaRPr>
          </a:p>
        </p:txBody>
      </p:sp>
    </p:spTree>
    <p:extLst>
      <p:ext uri="{BB962C8B-B14F-4D97-AF65-F5344CB8AC3E}">
        <p14:creationId xmlns:p14="http://schemas.microsoft.com/office/powerpoint/2010/main" val="414217463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MongoDB</a:t>
            </a:r>
            <a:r>
              <a:rPr lang="en-US" dirty="0" smtClean="0"/>
              <a:t> q3,q4</a:t>
            </a:r>
            <a:endParaRPr lang="en-US" dirty="0"/>
          </a:p>
        </p:txBody>
      </p:sp>
      <p:sp>
        <p:nvSpPr>
          <p:cNvPr id="4" name="Footer Placeholder 3"/>
          <p:cNvSpPr>
            <a:spLocks noGrp="1"/>
          </p:cNvSpPr>
          <p:nvPr>
            <p:ph type="ftr" sz="quarter" idx="3"/>
          </p:nvPr>
        </p:nvSpPr>
        <p:spPr/>
        <p:txBody>
          <a:bodyPr/>
          <a:lstStyle/>
          <a:p>
            <a:r>
              <a:rPr lang="de-DE" smtClean="0"/>
              <a:t>Copyright 2013 FUJITSU</a:t>
            </a:r>
            <a:endParaRPr lang="de-DE" dirty="0"/>
          </a:p>
        </p:txBody>
      </p:sp>
      <p:sp>
        <p:nvSpPr>
          <p:cNvPr id="5" name="Rectangle 4"/>
          <p:cNvSpPr/>
          <p:nvPr/>
        </p:nvSpPr>
        <p:spPr>
          <a:xfrm>
            <a:off x="457200" y="1219200"/>
            <a:ext cx="4572000" cy="4893649"/>
          </a:xfrm>
          <a:prstGeom prst="rect">
            <a:avLst/>
          </a:prstGeom>
        </p:spPr>
        <p:txBody>
          <a:bodyPr>
            <a:spAutoFit/>
          </a:bodyPr>
          <a:lstStyle/>
          <a:p>
            <a:r>
              <a:rPr lang="de-DE" sz="600" dirty="0"/>
              <a:t>[  </a:t>
            </a:r>
          </a:p>
          <a:p>
            <a:r>
              <a:rPr lang="de-DE" sz="600" dirty="0"/>
              <a:t>   {  </a:t>
            </a:r>
          </a:p>
          <a:p>
            <a:r>
              <a:rPr lang="de-DE" sz="600" dirty="0"/>
              <a:t>      "$</a:t>
            </a:r>
            <a:r>
              <a:rPr lang="de-DE" sz="600" dirty="0" err="1"/>
              <a:t>match</a:t>
            </a:r>
            <a:r>
              <a:rPr lang="de-DE" sz="600" dirty="0"/>
              <a:t>":{  </a:t>
            </a:r>
          </a:p>
          <a:p>
            <a:r>
              <a:rPr lang="de-DE" sz="600" dirty="0"/>
              <a:t>         "</a:t>
            </a:r>
            <a:r>
              <a:rPr lang="de-DE" sz="600" dirty="0" err="1"/>
              <a:t>Customer.MKTSEGMENT":"AUTOMOBILE</a:t>
            </a:r>
            <a:r>
              <a:rPr lang="de-DE" sz="600" dirty="0"/>
              <a:t>",</a:t>
            </a:r>
          </a:p>
          <a:p>
            <a:r>
              <a:rPr lang="de-DE" sz="600" dirty="0"/>
              <a:t>         "ORDERDATE":{  </a:t>
            </a:r>
          </a:p>
          <a:p>
            <a:r>
              <a:rPr lang="de-DE" sz="600" dirty="0"/>
              <a:t>            "$</a:t>
            </a:r>
            <a:r>
              <a:rPr lang="de-DE" sz="600" dirty="0" err="1"/>
              <a:t>lte</a:t>
            </a:r>
            <a:r>
              <a:rPr lang="de-DE" sz="600" dirty="0"/>
              <a:t>":  </a:t>
            </a:r>
            <a:r>
              <a:rPr lang="de-DE" sz="600" dirty="0" err="1"/>
              <a:t>ISODate</a:t>
            </a:r>
            <a:r>
              <a:rPr lang="de-DE" sz="600" dirty="0"/>
              <a:t>("2000-01-01T00:00:00.000Z")</a:t>
            </a:r>
          </a:p>
          <a:p>
            <a:r>
              <a:rPr lang="de-DE" sz="600" dirty="0"/>
              <a:t>         },</a:t>
            </a:r>
          </a:p>
          <a:p>
            <a:r>
              <a:rPr lang="de-DE" sz="600" dirty="0"/>
              <a:t>         "</a:t>
            </a:r>
            <a:r>
              <a:rPr lang="de-DE" sz="600" dirty="0" err="1"/>
              <a:t>Items.SHIPDATE</a:t>
            </a:r>
            <a:r>
              <a:rPr lang="de-DE" sz="600" dirty="0"/>
              <a:t>":{  </a:t>
            </a:r>
          </a:p>
          <a:p>
            <a:r>
              <a:rPr lang="de-DE" sz="600" dirty="0"/>
              <a:t>            "$</a:t>
            </a:r>
            <a:r>
              <a:rPr lang="de-DE" sz="600" dirty="0" err="1"/>
              <a:t>gte</a:t>
            </a:r>
            <a:r>
              <a:rPr lang="de-DE" sz="600" dirty="0"/>
              <a:t>": </a:t>
            </a:r>
            <a:r>
              <a:rPr lang="de-DE" sz="600" dirty="0" err="1"/>
              <a:t>ISODate</a:t>
            </a:r>
            <a:r>
              <a:rPr lang="de-DE" sz="600" dirty="0"/>
              <a:t>("1990-01-01T00:00:00.000Z")</a:t>
            </a:r>
          </a:p>
          <a:p>
            <a:r>
              <a:rPr lang="de-DE" sz="600" dirty="0"/>
              <a:t>         }</a:t>
            </a:r>
          </a:p>
          <a:p>
            <a:r>
              <a:rPr lang="de-DE" sz="600" dirty="0"/>
              <a:t>      }</a:t>
            </a:r>
          </a:p>
          <a:p>
            <a:r>
              <a:rPr lang="de-DE" sz="600" dirty="0"/>
              <a:t>   },</a:t>
            </a:r>
          </a:p>
          <a:p>
            <a:r>
              <a:rPr lang="de-DE" sz="600" dirty="0"/>
              <a:t>   {  </a:t>
            </a:r>
          </a:p>
          <a:p>
            <a:r>
              <a:rPr lang="de-DE" sz="600" dirty="0"/>
              <a:t>      "$</a:t>
            </a:r>
            <a:r>
              <a:rPr lang="de-DE" sz="600" dirty="0" err="1"/>
              <a:t>unwind</a:t>
            </a:r>
            <a:r>
              <a:rPr lang="de-DE" sz="600" dirty="0"/>
              <a:t>":"$Items"</a:t>
            </a:r>
          </a:p>
          <a:p>
            <a:r>
              <a:rPr lang="de-DE" sz="600" dirty="0"/>
              <a:t>   },</a:t>
            </a:r>
          </a:p>
          <a:p>
            <a:r>
              <a:rPr lang="de-DE" sz="600" dirty="0"/>
              <a:t>   {  </a:t>
            </a:r>
          </a:p>
          <a:p>
            <a:r>
              <a:rPr lang="de-DE" sz="600" dirty="0"/>
              <a:t>      "$</a:t>
            </a:r>
            <a:r>
              <a:rPr lang="de-DE" sz="600" dirty="0" err="1"/>
              <a:t>project</a:t>
            </a:r>
            <a:r>
              <a:rPr lang="de-DE" sz="600" dirty="0"/>
              <a:t>":{  </a:t>
            </a:r>
          </a:p>
          <a:p>
            <a:r>
              <a:rPr lang="de-DE" sz="600" dirty="0"/>
              <a:t>         "ORDERDATE":1,</a:t>
            </a:r>
          </a:p>
          <a:p>
            <a:r>
              <a:rPr lang="de-DE" sz="600" dirty="0"/>
              <a:t>         "SHIPPRIORITY":1,</a:t>
            </a:r>
          </a:p>
          <a:p>
            <a:r>
              <a:rPr lang="de-DE" sz="600" dirty="0"/>
              <a:t>         "Items.EXTENDEDPRICE":1,</a:t>
            </a:r>
          </a:p>
          <a:p>
            <a:r>
              <a:rPr lang="de-DE" sz="600" dirty="0"/>
              <a:t>         "l_dis_min_1":{  </a:t>
            </a:r>
          </a:p>
          <a:p>
            <a:r>
              <a:rPr lang="de-DE" sz="600" dirty="0"/>
              <a:t>            "$</a:t>
            </a:r>
            <a:r>
              <a:rPr lang="de-DE" sz="600" dirty="0" err="1"/>
              <a:t>subtract</a:t>
            </a:r>
            <a:r>
              <a:rPr lang="de-DE" sz="600" dirty="0"/>
              <a:t>":[  </a:t>
            </a:r>
          </a:p>
          <a:p>
            <a:r>
              <a:rPr lang="de-DE" sz="600" dirty="0"/>
              <a:t>               1,</a:t>
            </a:r>
          </a:p>
          <a:p>
            <a:r>
              <a:rPr lang="de-DE" sz="600" dirty="0"/>
              <a:t>               "$</a:t>
            </a:r>
            <a:r>
              <a:rPr lang="de-DE" sz="600" dirty="0" err="1"/>
              <a:t>Items.DISCOUNT</a:t>
            </a:r>
            <a:r>
              <a:rPr lang="de-DE" sz="600" dirty="0"/>
              <a:t>"</a:t>
            </a:r>
          </a:p>
          <a:p>
            <a:r>
              <a:rPr lang="de-DE" sz="600" dirty="0"/>
              <a:t>            ]</a:t>
            </a:r>
          </a:p>
          <a:p>
            <a:r>
              <a:rPr lang="de-DE" sz="600" dirty="0"/>
              <a:t>         }</a:t>
            </a:r>
          </a:p>
          <a:p>
            <a:r>
              <a:rPr lang="de-DE" sz="600" dirty="0"/>
              <a:t>      }</a:t>
            </a:r>
          </a:p>
          <a:p>
            <a:r>
              <a:rPr lang="de-DE" sz="600" dirty="0"/>
              <a:t>   },</a:t>
            </a:r>
          </a:p>
          <a:p>
            <a:r>
              <a:rPr lang="de-DE" sz="600" dirty="0"/>
              <a:t>   {  </a:t>
            </a:r>
          </a:p>
          <a:p>
            <a:r>
              <a:rPr lang="de-DE" sz="600" dirty="0"/>
              <a:t>      "$</a:t>
            </a:r>
            <a:r>
              <a:rPr lang="de-DE" sz="600" dirty="0" err="1"/>
              <a:t>group</a:t>
            </a:r>
            <a:r>
              <a:rPr lang="de-DE" sz="600" dirty="0"/>
              <a:t>":{  </a:t>
            </a:r>
          </a:p>
          <a:p>
            <a:r>
              <a:rPr lang="de-DE" sz="600" dirty="0"/>
              <a:t>         "_</a:t>
            </a:r>
            <a:r>
              <a:rPr lang="de-DE" sz="600" dirty="0" err="1"/>
              <a:t>id</a:t>
            </a:r>
            <a:r>
              <a:rPr lang="de-DE" sz="600" dirty="0"/>
              <a:t>":{  </a:t>
            </a:r>
          </a:p>
          <a:p>
            <a:r>
              <a:rPr lang="de-DE" sz="600" dirty="0"/>
              <a:t>            "ORDERKEY":"$ORDERKEY",</a:t>
            </a:r>
          </a:p>
          <a:p>
            <a:r>
              <a:rPr lang="de-DE" sz="600" dirty="0"/>
              <a:t>            "ORDERDATE":"$ORDERDATE",</a:t>
            </a:r>
          </a:p>
          <a:p>
            <a:r>
              <a:rPr lang="de-DE" sz="600" dirty="0"/>
              <a:t>            "SHIPPRIORITY":"$SHIPPRIORITY"</a:t>
            </a:r>
          </a:p>
          <a:p>
            <a:r>
              <a:rPr lang="de-DE" sz="600" dirty="0"/>
              <a:t>         },</a:t>
            </a:r>
          </a:p>
          <a:p>
            <a:r>
              <a:rPr lang="de-DE" sz="600" dirty="0"/>
              <a:t>         "</a:t>
            </a:r>
            <a:r>
              <a:rPr lang="de-DE" sz="600" dirty="0" err="1"/>
              <a:t>revenue</a:t>
            </a:r>
            <a:r>
              <a:rPr lang="de-DE" sz="600" dirty="0"/>
              <a:t>":{  </a:t>
            </a:r>
          </a:p>
          <a:p>
            <a:r>
              <a:rPr lang="de-DE" sz="600" dirty="0"/>
              <a:t>            "$</a:t>
            </a:r>
            <a:r>
              <a:rPr lang="de-DE" sz="600" dirty="0" err="1"/>
              <a:t>sum</a:t>
            </a:r>
            <a:r>
              <a:rPr lang="de-DE" sz="600" dirty="0"/>
              <a:t>":{  </a:t>
            </a:r>
          </a:p>
          <a:p>
            <a:r>
              <a:rPr lang="de-DE" sz="600" dirty="0"/>
              <a:t>               "$</a:t>
            </a:r>
            <a:r>
              <a:rPr lang="de-DE" sz="600" dirty="0" err="1"/>
              <a:t>multiply</a:t>
            </a:r>
            <a:r>
              <a:rPr lang="de-DE" sz="600" dirty="0"/>
              <a:t>":[  </a:t>
            </a:r>
          </a:p>
          <a:p>
            <a:r>
              <a:rPr lang="de-DE" sz="600" dirty="0"/>
              <a:t>                  "$</a:t>
            </a:r>
            <a:r>
              <a:rPr lang="de-DE" sz="600" dirty="0" err="1"/>
              <a:t>Items.EXTENDEDPRICE</a:t>
            </a:r>
            <a:r>
              <a:rPr lang="de-DE" sz="600" dirty="0"/>
              <a:t>",</a:t>
            </a:r>
          </a:p>
          <a:p>
            <a:r>
              <a:rPr lang="de-DE" sz="600" dirty="0"/>
              <a:t>                  "$l_dis_min_1"</a:t>
            </a:r>
          </a:p>
          <a:p>
            <a:r>
              <a:rPr lang="de-DE" sz="600" dirty="0"/>
              <a:t>               ]</a:t>
            </a:r>
          </a:p>
          <a:p>
            <a:r>
              <a:rPr lang="de-DE" sz="600" dirty="0"/>
              <a:t>            }</a:t>
            </a:r>
          </a:p>
          <a:p>
            <a:r>
              <a:rPr lang="de-DE" sz="600" dirty="0"/>
              <a:t>         }</a:t>
            </a:r>
          </a:p>
          <a:p>
            <a:r>
              <a:rPr lang="de-DE" sz="600" dirty="0"/>
              <a:t>      }</a:t>
            </a:r>
          </a:p>
          <a:p>
            <a:r>
              <a:rPr lang="de-DE" sz="600" dirty="0"/>
              <a:t>   },</a:t>
            </a:r>
          </a:p>
          <a:p>
            <a:r>
              <a:rPr lang="de-DE" sz="600" dirty="0"/>
              <a:t>   {  </a:t>
            </a:r>
          </a:p>
          <a:p>
            <a:r>
              <a:rPr lang="de-DE" sz="600" dirty="0"/>
              <a:t>      "$</a:t>
            </a:r>
            <a:r>
              <a:rPr lang="de-DE" sz="600" dirty="0" err="1"/>
              <a:t>sort</a:t>
            </a:r>
            <a:r>
              <a:rPr lang="de-DE" sz="600" dirty="0"/>
              <a:t>":{  </a:t>
            </a:r>
          </a:p>
          <a:p>
            <a:r>
              <a:rPr lang="de-DE" sz="600" dirty="0"/>
              <a:t>         "revenue":1,</a:t>
            </a:r>
          </a:p>
          <a:p>
            <a:r>
              <a:rPr lang="de-DE" sz="600" dirty="0"/>
              <a:t>         "ORDERDATE":1</a:t>
            </a:r>
          </a:p>
          <a:p>
            <a:r>
              <a:rPr lang="de-DE" sz="600" dirty="0"/>
              <a:t>      }</a:t>
            </a:r>
          </a:p>
          <a:p>
            <a:r>
              <a:rPr lang="de-DE" sz="600" dirty="0"/>
              <a:t>   }</a:t>
            </a:r>
          </a:p>
          <a:p>
            <a:r>
              <a:rPr lang="de-DE" sz="600" dirty="0"/>
              <a:t>]</a:t>
            </a:r>
            <a:endParaRPr lang="en-US" sz="600" dirty="0"/>
          </a:p>
        </p:txBody>
      </p:sp>
      <p:sp>
        <p:nvSpPr>
          <p:cNvPr id="6" name="TextBox 5"/>
          <p:cNvSpPr txBox="1"/>
          <p:nvPr/>
        </p:nvSpPr>
        <p:spPr>
          <a:xfrm>
            <a:off x="762000" y="6248400"/>
            <a:ext cx="441422"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atin typeface="Arial" pitchFamily="34" charset="0"/>
              </a:rPr>
              <a:t>q3</a:t>
            </a:r>
          </a:p>
        </p:txBody>
      </p:sp>
      <p:sp>
        <p:nvSpPr>
          <p:cNvPr id="7" name="TextBox 6"/>
          <p:cNvSpPr txBox="1"/>
          <p:nvPr/>
        </p:nvSpPr>
        <p:spPr>
          <a:xfrm>
            <a:off x="6019800" y="6172200"/>
            <a:ext cx="441422"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smtClean="0">
                <a:latin typeface="Arial" pitchFamily="34" charset="0"/>
              </a:rPr>
              <a:t>q4</a:t>
            </a:r>
          </a:p>
        </p:txBody>
      </p:sp>
      <p:sp>
        <p:nvSpPr>
          <p:cNvPr id="8" name="TextBox 7"/>
          <p:cNvSpPr txBox="1"/>
          <p:nvPr/>
        </p:nvSpPr>
        <p:spPr>
          <a:xfrm>
            <a:off x="5791200" y="990600"/>
            <a:ext cx="2333053" cy="5370699"/>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de-DE" sz="700" dirty="0">
                <a:latin typeface="Arial" pitchFamily="34" charset="0"/>
              </a:rPr>
              <a:t>[  </a:t>
            </a:r>
          </a:p>
          <a:p>
            <a:r>
              <a:rPr lang="de-DE" sz="700" dirty="0">
                <a:latin typeface="Arial" pitchFamily="34" charset="0"/>
              </a:rPr>
              <a:t>   {  </a:t>
            </a:r>
          </a:p>
          <a:p>
            <a:r>
              <a:rPr lang="de-DE" sz="700" dirty="0">
                <a:latin typeface="Arial" pitchFamily="34" charset="0"/>
              </a:rPr>
              <a:t>      "$</a:t>
            </a:r>
            <a:r>
              <a:rPr lang="de-DE" sz="700" dirty="0" err="1">
                <a:latin typeface="Arial" pitchFamily="34" charset="0"/>
              </a:rPr>
              <a:t>project</a:t>
            </a:r>
            <a:r>
              <a:rPr lang="de-DE" sz="700" dirty="0">
                <a:latin typeface="Arial" pitchFamily="34" charset="0"/>
              </a:rPr>
              <a:t>":{  </a:t>
            </a:r>
          </a:p>
          <a:p>
            <a:r>
              <a:rPr lang="de-DE" sz="700" dirty="0">
                <a:latin typeface="Arial" pitchFamily="34" charset="0"/>
              </a:rPr>
              <a:t>         "ORDERDATE":1,</a:t>
            </a:r>
          </a:p>
          <a:p>
            <a:r>
              <a:rPr lang="de-DE" sz="700" dirty="0">
                <a:latin typeface="Arial" pitchFamily="34" charset="0"/>
              </a:rPr>
              <a:t>         "ORDERPRIORITY":1,</a:t>
            </a:r>
          </a:p>
          <a:p>
            <a:r>
              <a:rPr lang="de-DE" sz="700" dirty="0">
                <a:latin typeface="Arial" pitchFamily="34" charset="0"/>
              </a:rPr>
              <a:t>         "</a:t>
            </a:r>
            <a:r>
              <a:rPr lang="de-DE" sz="700" dirty="0" err="1">
                <a:latin typeface="Arial" pitchFamily="34" charset="0"/>
              </a:rPr>
              <a:t>eq</a:t>
            </a:r>
            <a:r>
              <a:rPr lang="de-DE" sz="700" dirty="0">
                <a:latin typeface="Arial" pitchFamily="34" charset="0"/>
              </a:rPr>
              <a:t>":{  </a:t>
            </a:r>
          </a:p>
          <a:p>
            <a:r>
              <a:rPr lang="de-DE" sz="700" dirty="0">
                <a:latin typeface="Arial" pitchFamily="34" charset="0"/>
              </a:rPr>
              <a:t>            "$</a:t>
            </a:r>
            <a:r>
              <a:rPr lang="de-DE" sz="700" dirty="0" err="1">
                <a:latin typeface="Arial" pitchFamily="34" charset="0"/>
              </a:rPr>
              <a:t>cond</a:t>
            </a:r>
            <a:r>
              <a:rPr lang="de-DE" sz="700" dirty="0">
                <a:latin typeface="Arial" pitchFamily="34" charset="0"/>
              </a:rPr>
              <a:t>":[  </a:t>
            </a:r>
          </a:p>
          <a:p>
            <a:r>
              <a:rPr lang="de-DE" sz="700" dirty="0">
                <a:latin typeface="Arial" pitchFamily="34" charset="0"/>
              </a:rPr>
              <a:t>               {  </a:t>
            </a:r>
          </a:p>
          <a:p>
            <a:r>
              <a:rPr lang="de-DE" sz="700" dirty="0">
                <a:latin typeface="Arial" pitchFamily="34" charset="0"/>
              </a:rPr>
              <a:t>                  "$</a:t>
            </a:r>
            <a:r>
              <a:rPr lang="de-DE" sz="700" dirty="0" err="1">
                <a:latin typeface="Arial" pitchFamily="34" charset="0"/>
              </a:rPr>
              <a:t>lt</a:t>
            </a:r>
            <a:r>
              <a:rPr lang="de-DE" sz="700" dirty="0">
                <a:latin typeface="Arial" pitchFamily="34" charset="0"/>
              </a:rPr>
              <a:t>":[  </a:t>
            </a:r>
          </a:p>
          <a:p>
            <a:r>
              <a:rPr lang="de-DE" sz="700" dirty="0">
                <a:latin typeface="Arial" pitchFamily="34" charset="0"/>
              </a:rPr>
              <a:t>                     "$</a:t>
            </a:r>
            <a:r>
              <a:rPr lang="de-DE" sz="700" dirty="0" err="1">
                <a:latin typeface="Arial" pitchFamily="34" charset="0"/>
              </a:rPr>
              <a:t>Items.COMMITDATE</a:t>
            </a:r>
            <a:r>
              <a:rPr lang="de-DE" sz="700" dirty="0">
                <a:latin typeface="Arial" pitchFamily="34" charset="0"/>
              </a:rPr>
              <a:t>",</a:t>
            </a:r>
          </a:p>
          <a:p>
            <a:r>
              <a:rPr lang="de-DE" sz="700" dirty="0">
                <a:latin typeface="Arial" pitchFamily="34" charset="0"/>
              </a:rPr>
              <a:t>                     "$</a:t>
            </a:r>
            <a:r>
              <a:rPr lang="de-DE" sz="700" dirty="0" err="1">
                <a:latin typeface="Arial" pitchFamily="34" charset="0"/>
              </a:rPr>
              <a:t>Items.RECEIPTDATE</a:t>
            </a:r>
            <a:r>
              <a:rPr lang="de-DE" sz="700" dirty="0">
                <a:latin typeface="Arial" pitchFamily="34" charset="0"/>
              </a:rPr>
              <a:t>"</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0,</a:t>
            </a:r>
          </a:p>
          <a:p>
            <a:r>
              <a:rPr lang="de-DE" sz="700" dirty="0">
                <a:latin typeface="Arial" pitchFamily="34" charset="0"/>
              </a:rPr>
              <a:t>               1</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a:t>
            </a:r>
          </a:p>
          <a:p>
            <a:r>
              <a:rPr lang="de-DE" sz="700" dirty="0">
                <a:latin typeface="Arial" pitchFamily="34" charset="0"/>
              </a:rPr>
              <a:t>   {  </a:t>
            </a:r>
          </a:p>
          <a:p>
            <a:r>
              <a:rPr lang="de-DE" sz="700" dirty="0">
                <a:latin typeface="Arial" pitchFamily="34" charset="0"/>
              </a:rPr>
              <a:t>      "$</a:t>
            </a:r>
            <a:r>
              <a:rPr lang="de-DE" sz="700" dirty="0" err="1">
                <a:latin typeface="Arial" pitchFamily="34" charset="0"/>
              </a:rPr>
              <a:t>match</a:t>
            </a:r>
            <a:r>
              <a:rPr lang="de-DE" sz="700" dirty="0">
                <a:latin typeface="Arial" pitchFamily="34" charset="0"/>
              </a:rPr>
              <a:t>":{  </a:t>
            </a:r>
          </a:p>
          <a:p>
            <a:r>
              <a:rPr lang="de-DE" sz="700" dirty="0">
                <a:latin typeface="Arial" pitchFamily="34" charset="0"/>
              </a:rPr>
              <a:t>         "ORDERDATE":{  </a:t>
            </a:r>
          </a:p>
          <a:p>
            <a:r>
              <a:rPr lang="de-DE" sz="700" dirty="0">
                <a:latin typeface="Arial" pitchFamily="34" charset="0"/>
              </a:rPr>
              <a:t>            "$</a:t>
            </a:r>
            <a:r>
              <a:rPr lang="de-DE" sz="700" dirty="0" err="1">
                <a:latin typeface="Arial" pitchFamily="34" charset="0"/>
              </a:rPr>
              <a:t>gte</a:t>
            </a:r>
            <a:r>
              <a:rPr lang="de-DE" sz="700" dirty="0">
                <a:latin typeface="Arial" pitchFamily="34" charset="0"/>
              </a:rPr>
              <a:t>": </a:t>
            </a:r>
            <a:r>
              <a:rPr lang="de-DE" sz="700" dirty="0" err="1">
                <a:latin typeface="Arial" pitchFamily="34" charset="0"/>
              </a:rPr>
              <a:t>ISODate</a:t>
            </a:r>
            <a:r>
              <a:rPr lang="de-DE" sz="700" dirty="0">
                <a:latin typeface="Arial" pitchFamily="34" charset="0"/>
              </a:rPr>
              <a:t>("1990-01-01T00:00:00.000Z")</a:t>
            </a:r>
          </a:p>
          <a:p>
            <a:r>
              <a:rPr lang="de-DE" sz="700" dirty="0">
                <a:latin typeface="Arial" pitchFamily="34" charset="0"/>
              </a:rPr>
              <a:t>         },</a:t>
            </a:r>
          </a:p>
          <a:p>
            <a:r>
              <a:rPr lang="de-DE" sz="700" dirty="0">
                <a:latin typeface="Arial" pitchFamily="34" charset="0"/>
              </a:rPr>
              <a:t>         "ORDERDATE":{  </a:t>
            </a:r>
          </a:p>
          <a:p>
            <a:r>
              <a:rPr lang="de-DE" sz="700" dirty="0">
                <a:latin typeface="Arial" pitchFamily="34" charset="0"/>
              </a:rPr>
              <a:t>            "$</a:t>
            </a:r>
            <a:r>
              <a:rPr lang="de-DE" sz="700" dirty="0" err="1">
                <a:latin typeface="Arial" pitchFamily="34" charset="0"/>
              </a:rPr>
              <a:t>lt</a:t>
            </a:r>
            <a:r>
              <a:rPr lang="de-DE" sz="700" dirty="0">
                <a:latin typeface="Arial" pitchFamily="34" charset="0"/>
              </a:rPr>
              <a:t>": </a:t>
            </a:r>
            <a:r>
              <a:rPr lang="de-DE" sz="700" dirty="0" err="1">
                <a:latin typeface="Arial" pitchFamily="34" charset="0"/>
              </a:rPr>
              <a:t>ISODate</a:t>
            </a:r>
            <a:r>
              <a:rPr lang="de-DE" sz="700" dirty="0">
                <a:latin typeface="Arial" pitchFamily="34" charset="0"/>
              </a:rPr>
              <a:t>("2000-01-01T00:00:00.000Z")</a:t>
            </a:r>
          </a:p>
          <a:p>
            <a:r>
              <a:rPr lang="de-DE" sz="700" dirty="0">
                <a:latin typeface="Arial" pitchFamily="34" charset="0"/>
              </a:rPr>
              <a:t>         },</a:t>
            </a:r>
          </a:p>
          <a:p>
            <a:r>
              <a:rPr lang="de-DE" sz="700" dirty="0">
                <a:latin typeface="Arial" pitchFamily="34" charset="0"/>
              </a:rPr>
              <a:t>         "</a:t>
            </a:r>
            <a:r>
              <a:rPr lang="de-DE" sz="700" dirty="0" err="1">
                <a:latin typeface="Arial" pitchFamily="34" charset="0"/>
              </a:rPr>
              <a:t>eq</a:t>
            </a:r>
            <a:r>
              <a:rPr lang="de-DE" sz="700" dirty="0">
                <a:latin typeface="Arial" pitchFamily="34" charset="0"/>
              </a:rPr>
              <a:t>":{  </a:t>
            </a:r>
          </a:p>
          <a:p>
            <a:r>
              <a:rPr lang="de-DE" sz="700" dirty="0">
                <a:latin typeface="Arial" pitchFamily="34" charset="0"/>
              </a:rPr>
              <a:t>            "$eq":1</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  </a:t>
            </a:r>
          </a:p>
          <a:p>
            <a:r>
              <a:rPr lang="de-DE" sz="700" dirty="0">
                <a:latin typeface="Arial" pitchFamily="34" charset="0"/>
              </a:rPr>
              <a:t>      "$</a:t>
            </a:r>
            <a:r>
              <a:rPr lang="de-DE" sz="700" dirty="0" err="1">
                <a:latin typeface="Arial" pitchFamily="34" charset="0"/>
              </a:rPr>
              <a:t>group</a:t>
            </a:r>
            <a:r>
              <a:rPr lang="de-DE" sz="700" dirty="0">
                <a:latin typeface="Arial" pitchFamily="34" charset="0"/>
              </a:rPr>
              <a:t>":{  </a:t>
            </a:r>
          </a:p>
          <a:p>
            <a:r>
              <a:rPr lang="de-DE" sz="700" dirty="0">
                <a:latin typeface="Arial" pitchFamily="34" charset="0"/>
              </a:rPr>
              <a:t>         "_</a:t>
            </a:r>
            <a:r>
              <a:rPr lang="de-DE" sz="700" dirty="0" err="1">
                <a:latin typeface="Arial" pitchFamily="34" charset="0"/>
              </a:rPr>
              <a:t>id</a:t>
            </a:r>
            <a:r>
              <a:rPr lang="de-DE" sz="700" dirty="0">
                <a:latin typeface="Arial" pitchFamily="34" charset="0"/>
              </a:rPr>
              <a:t>":{  </a:t>
            </a:r>
          </a:p>
          <a:p>
            <a:r>
              <a:rPr lang="de-DE" sz="700" dirty="0">
                <a:latin typeface="Arial" pitchFamily="34" charset="0"/>
              </a:rPr>
              <a:t>            "ORDERPRIORITY":"$ORDERPRIORITY"</a:t>
            </a:r>
          </a:p>
          <a:p>
            <a:r>
              <a:rPr lang="de-DE" sz="700" dirty="0">
                <a:latin typeface="Arial" pitchFamily="34" charset="0"/>
              </a:rPr>
              <a:t>         },</a:t>
            </a:r>
          </a:p>
          <a:p>
            <a:r>
              <a:rPr lang="de-DE" sz="700" dirty="0">
                <a:latin typeface="Arial" pitchFamily="34" charset="0"/>
              </a:rPr>
              <a:t>         "</a:t>
            </a:r>
            <a:r>
              <a:rPr lang="de-DE" sz="700" dirty="0" err="1">
                <a:latin typeface="Arial" pitchFamily="34" charset="0"/>
              </a:rPr>
              <a:t>order_count</a:t>
            </a:r>
            <a:r>
              <a:rPr lang="de-DE" sz="700" dirty="0">
                <a:latin typeface="Arial" pitchFamily="34" charset="0"/>
              </a:rPr>
              <a:t>":{  </a:t>
            </a:r>
          </a:p>
          <a:p>
            <a:r>
              <a:rPr lang="de-DE" sz="700" dirty="0">
                <a:latin typeface="Arial" pitchFamily="34" charset="0"/>
              </a:rPr>
              <a:t>            "$sum":1</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   {  </a:t>
            </a:r>
          </a:p>
          <a:p>
            <a:r>
              <a:rPr lang="de-DE" sz="700" dirty="0">
                <a:latin typeface="Arial" pitchFamily="34" charset="0"/>
              </a:rPr>
              <a:t>      "$</a:t>
            </a:r>
            <a:r>
              <a:rPr lang="de-DE" sz="700" dirty="0" err="1">
                <a:latin typeface="Arial" pitchFamily="34" charset="0"/>
              </a:rPr>
              <a:t>sort</a:t>
            </a:r>
            <a:r>
              <a:rPr lang="de-DE" sz="700" dirty="0">
                <a:latin typeface="Arial" pitchFamily="34" charset="0"/>
              </a:rPr>
              <a:t>":{  </a:t>
            </a:r>
          </a:p>
          <a:p>
            <a:r>
              <a:rPr lang="de-DE" sz="700" dirty="0">
                <a:latin typeface="Arial" pitchFamily="34" charset="0"/>
              </a:rPr>
              <a:t>         "ORDERPRIORITY":1</a:t>
            </a:r>
          </a:p>
          <a:p>
            <a:r>
              <a:rPr lang="de-DE" sz="700" dirty="0">
                <a:latin typeface="Arial" pitchFamily="34" charset="0"/>
              </a:rPr>
              <a:t>      }</a:t>
            </a:r>
          </a:p>
          <a:p>
            <a:r>
              <a:rPr lang="de-DE" sz="700" dirty="0">
                <a:latin typeface="Arial" pitchFamily="34" charset="0"/>
              </a:rPr>
              <a:t>   }</a:t>
            </a:r>
          </a:p>
          <a:p>
            <a:r>
              <a:rPr lang="de-DE" sz="700" dirty="0">
                <a:latin typeface="Arial" pitchFamily="34" charset="0"/>
              </a:rPr>
              <a:t>]</a:t>
            </a:r>
            <a:endParaRPr lang="en-US" sz="700" dirty="0" smtClean="0">
              <a:latin typeface="Arial" pitchFamily="34" charset="0"/>
            </a:endParaRPr>
          </a:p>
        </p:txBody>
      </p:sp>
    </p:spTree>
    <p:extLst>
      <p:ext uri="{BB962C8B-B14F-4D97-AF65-F5344CB8AC3E}">
        <p14:creationId xmlns:p14="http://schemas.microsoft.com/office/powerpoint/2010/main" val="231828057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bwMode="auto">
          <a:xfrm>
            <a:off x="1066800" y="4114800"/>
            <a:ext cx="7010400" cy="114300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solidFill>
                <a:schemeClr val="tx1"/>
              </a:solidFill>
              <a:latin typeface="Arial" pitchFamily="34" charset="0"/>
              <a:cs typeface="Arial" pitchFamily="34" charset="0"/>
            </a:endParaRPr>
          </a:p>
        </p:txBody>
      </p:sp>
      <p:sp>
        <p:nvSpPr>
          <p:cNvPr id="27" name="Rectangle 26"/>
          <p:cNvSpPr/>
          <p:nvPr/>
        </p:nvSpPr>
        <p:spPr bwMode="auto">
          <a:xfrm>
            <a:off x="1066800" y="1143000"/>
            <a:ext cx="7010400" cy="114300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solidFill>
                <a:schemeClr val="tx1"/>
              </a:solidFill>
              <a:latin typeface="Arial" pitchFamily="34" charset="0"/>
              <a:cs typeface="Arial" pitchFamily="34" charset="0"/>
            </a:endParaRPr>
          </a:p>
        </p:txBody>
      </p:sp>
      <p:sp>
        <p:nvSpPr>
          <p:cNvPr id="15" name="Rectangle 14"/>
          <p:cNvSpPr/>
          <p:nvPr/>
        </p:nvSpPr>
        <p:spPr bwMode="auto">
          <a:xfrm>
            <a:off x="1066800" y="2667000"/>
            <a:ext cx="7010400" cy="1143000"/>
          </a:xfrm>
          <a:prstGeom prst="rect">
            <a:avLst/>
          </a:prstGeom>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solidFill>
                <a:schemeClr val="tx1"/>
              </a:solidFill>
              <a:latin typeface="Arial" pitchFamily="34" charset="0"/>
              <a:cs typeface="Arial" pitchFamily="34" charset="0"/>
            </a:endParaRPr>
          </a:p>
        </p:txBody>
      </p:sp>
      <p:sp>
        <p:nvSpPr>
          <p:cNvPr id="21506" name="Title 3"/>
          <p:cNvSpPr>
            <a:spLocks noGrp="1"/>
          </p:cNvSpPr>
          <p:nvPr>
            <p:ph type="title"/>
          </p:nvPr>
        </p:nvSpPr>
        <p:spPr/>
        <p:txBody>
          <a:bodyPr/>
          <a:lstStyle/>
          <a:p>
            <a:pPr eaLnBrk="1" hangingPunct="1"/>
            <a:r>
              <a:rPr lang="en-US" dirty="0" smtClean="0">
                <a:ea typeface="ＭＳ Ｐゴシック" pitchFamily="34" charset="-128"/>
              </a:rPr>
              <a:t>Objectives</a:t>
            </a:r>
          </a:p>
        </p:txBody>
      </p:sp>
      <p:sp>
        <p:nvSpPr>
          <p:cNvPr id="1511"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1512" name="Fußzeilenplatzhalter 4"/>
          <p:cNvSpPr>
            <a:spLocks noGrp="1"/>
          </p:cNvSpPr>
          <p:nvPr>
            <p:ph type="ftr" sz="quarter" idx="4294967295"/>
          </p:nvPr>
        </p:nvSpPr>
        <p:spPr>
          <a:xfrm>
            <a:off x="249677" y="6622950"/>
            <a:ext cx="4321175" cy="288925"/>
          </a:xfrm>
          <a:prstGeom prst="rect">
            <a:avLst/>
          </a:prstGeom>
        </p:spPr>
        <p:txBody>
          <a:bodyPr/>
          <a:lstStyle/>
          <a:p>
            <a:pPr>
              <a:defRPr/>
            </a:pPr>
            <a:r>
              <a:rPr lang="en-US" sz="800" dirty="0" smtClean="0">
                <a:solidFill>
                  <a:schemeClr val="bg1"/>
                </a:solidFill>
              </a:rPr>
              <a:t>140122  </a:t>
            </a:r>
            <a:r>
              <a:rPr lang="en-US" sz="800" dirty="0" err="1" smtClean="0">
                <a:solidFill>
                  <a:schemeClr val="bg1"/>
                </a:solidFill>
              </a:rPr>
              <a:t>Matthes</a:t>
            </a:r>
            <a:r>
              <a:rPr lang="en-US" sz="800" dirty="0" smtClean="0">
                <a:solidFill>
                  <a:schemeClr val="bg1"/>
                </a:solidFill>
              </a:rPr>
              <a:t> Slides </a:t>
            </a:r>
            <a:r>
              <a:rPr lang="en-US" sz="800" dirty="0" err="1" smtClean="0">
                <a:solidFill>
                  <a:schemeClr val="bg1"/>
                </a:solidFill>
              </a:rPr>
              <a:t>sebis</a:t>
            </a:r>
            <a:r>
              <a:rPr lang="en-US" sz="800" dirty="0" smtClean="0">
                <a:solidFill>
                  <a:schemeClr val="bg1"/>
                </a:solidFill>
              </a:rPr>
              <a:t> 2014</a:t>
            </a:r>
            <a:endParaRPr lang="de-DE" sz="800" dirty="0">
              <a:solidFill>
                <a:schemeClr val="bg1"/>
              </a:solidFill>
            </a:endParaRPr>
          </a:p>
        </p:txBody>
      </p:sp>
      <p:sp>
        <p:nvSpPr>
          <p:cNvPr id="1514" name="Foliennummernplatzhalter 5"/>
          <p:cNvSpPr txBox="1">
            <a:spLocks/>
          </p:cNvSpPr>
          <p:nvPr/>
        </p:nvSpPr>
        <p:spPr>
          <a:xfrm>
            <a:off x="8643938" y="6624490"/>
            <a:ext cx="249237" cy="288925"/>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a:solidFill>
                  <a:schemeClr val="bg1"/>
                </a:solidFill>
              </a:rPr>
              <a:t>3</a:t>
            </a:r>
          </a:p>
        </p:txBody>
      </p:sp>
      <p:sp>
        <p:nvSpPr>
          <p:cNvPr id="8" name="Rounded Rectangle 7"/>
          <p:cNvSpPr/>
          <p:nvPr/>
        </p:nvSpPr>
        <p:spPr bwMode="auto">
          <a:xfrm>
            <a:off x="1143000" y="1295400"/>
            <a:ext cx="1905000" cy="838200"/>
          </a:xfrm>
          <a:prstGeom prst="roundRect">
            <a:avLst/>
          </a:prstGeom>
          <a:solidFill>
            <a:schemeClr val="tx2">
              <a:lumMod val="25000"/>
              <a:lumOff val="75000"/>
            </a:schemeClr>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solidFill>
                  <a:schemeClr val="tx1"/>
                </a:solidFill>
                <a:latin typeface="Arial" pitchFamily="34" charset="0"/>
                <a:cs typeface="Arial" pitchFamily="34" charset="0"/>
              </a:rPr>
              <a:t>Analyze Chosen Constructs</a:t>
            </a:r>
          </a:p>
        </p:txBody>
      </p:sp>
      <p:sp>
        <p:nvSpPr>
          <p:cNvPr id="16" name="Rounded Rectangle 15"/>
          <p:cNvSpPr/>
          <p:nvPr/>
        </p:nvSpPr>
        <p:spPr bwMode="auto">
          <a:xfrm>
            <a:off x="3657600" y="1295400"/>
            <a:ext cx="1905000" cy="838200"/>
          </a:xfrm>
          <a:prstGeom prst="roundRect">
            <a:avLst/>
          </a:prstGeom>
          <a:solidFill>
            <a:schemeClr val="accent2">
              <a:lumMod val="40000"/>
              <a:lumOff val="60000"/>
            </a:schemeClr>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solidFill>
                  <a:schemeClr val="tx1"/>
                </a:solidFill>
                <a:latin typeface="Arial" pitchFamily="34" charset="0"/>
                <a:cs typeface="Arial" pitchFamily="34" charset="0"/>
              </a:rPr>
              <a:t>Test Data Modeling</a:t>
            </a:r>
          </a:p>
        </p:txBody>
      </p:sp>
      <p:sp>
        <p:nvSpPr>
          <p:cNvPr id="17" name="Rounded Rectangle 16"/>
          <p:cNvSpPr/>
          <p:nvPr/>
        </p:nvSpPr>
        <p:spPr bwMode="auto">
          <a:xfrm>
            <a:off x="6096000" y="1295400"/>
            <a:ext cx="1905000" cy="838200"/>
          </a:xfrm>
          <a:prstGeom prst="roundRect">
            <a:avLst/>
          </a:prstGeom>
          <a:solidFill>
            <a:schemeClr val="accent2">
              <a:lumMod val="40000"/>
              <a:lumOff val="60000"/>
            </a:schemeClr>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solidFill>
                  <a:schemeClr val="tx1"/>
                </a:solidFill>
                <a:latin typeface="Arial" pitchFamily="34" charset="0"/>
                <a:cs typeface="Arial" pitchFamily="34" charset="0"/>
              </a:rPr>
              <a:t>Test Query Options</a:t>
            </a:r>
          </a:p>
        </p:txBody>
      </p:sp>
      <p:sp>
        <p:nvSpPr>
          <p:cNvPr id="18" name="Rounded Rectangle 17"/>
          <p:cNvSpPr/>
          <p:nvPr/>
        </p:nvSpPr>
        <p:spPr bwMode="auto">
          <a:xfrm>
            <a:off x="2286000" y="2819400"/>
            <a:ext cx="1905000" cy="838200"/>
          </a:xfrm>
          <a:prstGeom prst="roundRect">
            <a:avLst/>
          </a:prstGeom>
          <a:solidFill>
            <a:srgbClr val="EEECE1"/>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solidFill>
                  <a:schemeClr val="tx1"/>
                </a:solidFill>
                <a:latin typeface="Arial" pitchFamily="34" charset="0"/>
                <a:cs typeface="Arial" pitchFamily="34" charset="0"/>
              </a:rPr>
              <a:t>Analysis Results</a:t>
            </a:r>
          </a:p>
        </p:txBody>
      </p:sp>
      <p:sp>
        <p:nvSpPr>
          <p:cNvPr id="19" name="Rounded Rectangle 18"/>
          <p:cNvSpPr/>
          <p:nvPr/>
        </p:nvSpPr>
        <p:spPr bwMode="auto">
          <a:xfrm>
            <a:off x="5029200" y="2819400"/>
            <a:ext cx="1905000" cy="838200"/>
          </a:xfrm>
          <a:prstGeom prst="roundRect">
            <a:avLst/>
          </a:prstGeom>
          <a:solidFill>
            <a:srgbClr val="EEECE1"/>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solidFill>
                  <a:schemeClr val="tx1"/>
                </a:solidFill>
                <a:latin typeface="Arial" pitchFamily="34" charset="0"/>
                <a:cs typeface="Arial" pitchFamily="34" charset="0"/>
              </a:rPr>
              <a:t>Strengths, Weaknesses, Suitable Scenarios</a:t>
            </a:r>
          </a:p>
        </p:txBody>
      </p:sp>
      <p:sp>
        <p:nvSpPr>
          <p:cNvPr id="21" name="Rounded Rectangle 20"/>
          <p:cNvSpPr/>
          <p:nvPr/>
        </p:nvSpPr>
        <p:spPr bwMode="auto">
          <a:xfrm>
            <a:off x="3733800" y="4267200"/>
            <a:ext cx="1905000" cy="838200"/>
          </a:xfrm>
          <a:prstGeom prst="roundRect">
            <a:avLst/>
          </a:prstGeom>
          <a:solidFill>
            <a:srgbClr val="EEECE1"/>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400" dirty="0" smtClean="0">
                <a:solidFill>
                  <a:schemeClr val="tx1"/>
                </a:solidFill>
                <a:latin typeface="Arial" pitchFamily="34" charset="0"/>
                <a:cs typeface="Arial" pitchFamily="34" charset="0"/>
              </a:rPr>
              <a:t>Identify Influencing Factors</a:t>
            </a:r>
          </a:p>
        </p:txBody>
      </p:sp>
      <p:sp>
        <p:nvSpPr>
          <p:cNvPr id="12" name="TextBox 11"/>
          <p:cNvSpPr txBox="1"/>
          <p:nvPr/>
        </p:nvSpPr>
        <p:spPr>
          <a:xfrm>
            <a:off x="838200" y="5562600"/>
            <a:ext cx="7472619" cy="338554"/>
          </a:xfrm>
          <a:prstGeom prst="rect">
            <a:avLst/>
          </a:prstGeom>
          <a:solidFill>
            <a:srgbClr val="EEECE1"/>
          </a:solid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600" dirty="0" smtClean="0">
                <a:latin typeface="Arial" pitchFamily="34" charset="0"/>
              </a:rPr>
              <a:t>Assist architects, developers and IT managers to adopt the right </a:t>
            </a:r>
            <a:r>
              <a:rPr lang="en-US" sz="1600" dirty="0" err="1" smtClean="0">
                <a:latin typeface="Arial" pitchFamily="34" charset="0"/>
              </a:rPr>
              <a:t>NoSQL</a:t>
            </a:r>
            <a:r>
              <a:rPr lang="en-US" sz="1600" dirty="0" smtClean="0">
                <a:latin typeface="Arial" pitchFamily="34" charset="0"/>
              </a:rPr>
              <a:t> solution</a:t>
            </a:r>
          </a:p>
        </p:txBody>
      </p:sp>
      <p:cxnSp>
        <p:nvCxnSpPr>
          <p:cNvPr id="23" name="Straight Arrow Connector 22"/>
          <p:cNvCxnSpPr>
            <a:stCxn id="27" idx="2"/>
            <a:endCxn id="15" idx="0"/>
          </p:cNvCxnSpPr>
          <p:nvPr/>
        </p:nvCxnSpPr>
        <p:spPr bwMode="auto">
          <a:xfrm>
            <a:off x="4572000" y="2286000"/>
            <a:ext cx="0" cy="381000"/>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cxnSp>
        <p:nvCxnSpPr>
          <p:cNvPr id="25" name="Straight Arrow Connector 24"/>
          <p:cNvCxnSpPr>
            <a:stCxn id="15" idx="2"/>
            <a:endCxn id="28" idx="0"/>
          </p:cNvCxnSpPr>
          <p:nvPr/>
        </p:nvCxnSpPr>
        <p:spPr bwMode="auto">
          <a:xfrm>
            <a:off x="4572000" y="3810000"/>
            <a:ext cx="0" cy="304800"/>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cxnSp>
        <p:nvCxnSpPr>
          <p:cNvPr id="21504" name="Straight Arrow Connector 21503"/>
          <p:cNvCxnSpPr>
            <a:stCxn id="28" idx="2"/>
            <a:endCxn id="12" idx="0"/>
          </p:cNvCxnSpPr>
          <p:nvPr/>
        </p:nvCxnSpPr>
        <p:spPr bwMode="auto">
          <a:xfrm>
            <a:off x="4572000" y="5257800"/>
            <a:ext cx="2510" cy="304800"/>
          </a:xfrm>
          <a:prstGeom prst="straightConnector1">
            <a:avLst/>
          </a:prstGeom>
          <a:ln>
            <a:headEnd type="none" w="med" len="med"/>
            <a:tailEnd type="arrow"/>
          </a:ln>
        </p:spPr>
        <p:style>
          <a:lnRef idx="3">
            <a:schemeClr val="dk1"/>
          </a:lnRef>
          <a:fillRef idx="0">
            <a:schemeClr val="dk1"/>
          </a:fillRef>
          <a:effectRef idx="2">
            <a:schemeClr val="dk1"/>
          </a:effectRef>
          <a:fontRef idx="minor">
            <a:schemeClr val="tx1"/>
          </a:fontRef>
        </p:style>
      </p:cxnSp>
      <p:sp>
        <p:nvSpPr>
          <p:cNvPr id="21507" name="Rectangle 21506"/>
          <p:cNvSpPr/>
          <p:nvPr/>
        </p:nvSpPr>
        <p:spPr bwMode="auto">
          <a:xfrm>
            <a:off x="3657600" y="6019800"/>
            <a:ext cx="457200" cy="304800"/>
          </a:xfrm>
          <a:prstGeom prst="rect">
            <a:avLst/>
          </a:prstGeom>
          <a:solidFill>
            <a:srgbClr val="F4CBB8"/>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solidFill>
                <a:schemeClr val="tx1"/>
              </a:solidFill>
              <a:latin typeface="Arial" pitchFamily="34" charset="0"/>
              <a:cs typeface="Arial" pitchFamily="34" charset="0"/>
            </a:endParaRPr>
          </a:p>
        </p:txBody>
      </p:sp>
      <p:sp>
        <p:nvSpPr>
          <p:cNvPr id="40" name="Rectangle 39"/>
          <p:cNvSpPr/>
          <p:nvPr/>
        </p:nvSpPr>
        <p:spPr bwMode="auto">
          <a:xfrm>
            <a:off x="1143000" y="6019800"/>
            <a:ext cx="457200" cy="304800"/>
          </a:xfrm>
          <a:prstGeom prst="rect">
            <a:avLst/>
          </a:prstGeom>
          <a:solidFill>
            <a:schemeClr val="tx2">
              <a:lumMod val="25000"/>
              <a:lumOff val="75000"/>
            </a:schemeClr>
          </a:solidFill>
          <a:ln>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solidFill>
                <a:schemeClr val="tx1"/>
              </a:solidFill>
              <a:latin typeface="Arial" pitchFamily="34" charset="0"/>
              <a:cs typeface="Arial" pitchFamily="34" charset="0"/>
            </a:endParaRPr>
          </a:p>
        </p:txBody>
      </p:sp>
      <p:sp>
        <p:nvSpPr>
          <p:cNvPr id="21509" name="TextBox 21508"/>
          <p:cNvSpPr txBox="1"/>
          <p:nvPr/>
        </p:nvSpPr>
        <p:spPr>
          <a:xfrm>
            <a:off x="1600200" y="6019800"/>
            <a:ext cx="1072792"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400" dirty="0" smtClean="0">
                <a:latin typeface="Arial" pitchFamily="34" charset="0"/>
              </a:rPr>
              <a:t>Theoretical</a:t>
            </a:r>
          </a:p>
        </p:txBody>
      </p:sp>
      <p:sp>
        <p:nvSpPr>
          <p:cNvPr id="43" name="TextBox 42"/>
          <p:cNvSpPr txBox="1"/>
          <p:nvPr/>
        </p:nvSpPr>
        <p:spPr>
          <a:xfrm>
            <a:off x="4114800" y="6019800"/>
            <a:ext cx="1232429"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400" dirty="0" smtClean="0">
                <a:latin typeface="Arial" pitchFamily="34" charset="0"/>
              </a:rPr>
              <a:t>Experimental</a:t>
            </a:r>
          </a:p>
        </p:txBody>
      </p:sp>
    </p:spTree>
    <p:extLst>
      <p:ext uri="{BB962C8B-B14F-4D97-AF65-F5344CB8AC3E}">
        <p14:creationId xmlns:p14="http://schemas.microsoft.com/office/powerpoint/2010/main" val="310801576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Text Placeholder 2"/>
          <p:cNvSpPr>
            <a:spLocks noGrp="1"/>
          </p:cNvSpPr>
          <p:nvPr>
            <p:ph type="body" sz="quarter" idx="10"/>
          </p:nvPr>
        </p:nvSpPr>
        <p:spPr/>
        <p:txBody>
          <a:bodyPr/>
          <a:lstStyle/>
          <a:p>
            <a:endParaRPr lang="en-US" dirty="0"/>
          </a:p>
        </p:txBody>
      </p:sp>
      <p:sp>
        <p:nvSpPr>
          <p:cNvPr id="4" name="Footer Placeholder 3"/>
          <p:cNvSpPr>
            <a:spLocks noGrp="1"/>
          </p:cNvSpPr>
          <p:nvPr>
            <p:ph type="ftr" sz="quarter" idx="3"/>
          </p:nvPr>
        </p:nvSpPr>
        <p:spPr/>
        <p:txBody>
          <a:bodyPr/>
          <a:lstStyle/>
          <a:p>
            <a:r>
              <a:rPr lang="de-DE" smtClean="0"/>
              <a:t>Copyright 2013 FUJITSU</a:t>
            </a:r>
            <a:endParaRPr lang="de-DE" dirty="0"/>
          </a:p>
        </p:txBody>
      </p:sp>
      <p:graphicFrame>
        <p:nvGraphicFramePr>
          <p:cNvPr id="5" name="Table 4"/>
          <p:cNvGraphicFramePr>
            <a:graphicFrameLocks noGrp="1"/>
          </p:cNvGraphicFramePr>
          <p:nvPr>
            <p:extLst>
              <p:ext uri="{D42A27DB-BD31-4B8C-83A1-F6EECF244321}">
                <p14:modId xmlns:p14="http://schemas.microsoft.com/office/powerpoint/2010/main" val="3768839413"/>
              </p:ext>
            </p:extLst>
          </p:nvPr>
        </p:nvGraphicFramePr>
        <p:xfrm>
          <a:off x="381000" y="990600"/>
          <a:ext cx="8382000" cy="5503730"/>
        </p:xfrm>
        <a:graphic>
          <a:graphicData uri="http://schemas.openxmlformats.org/drawingml/2006/table">
            <a:tbl>
              <a:tblPr firstRow="1" bandRow="1">
                <a:tableStyleId>{22838BEF-8BB2-4498-84A7-C5851F593DF1}</a:tableStyleId>
              </a:tblPr>
              <a:tblGrid>
                <a:gridCol w="1676400"/>
                <a:gridCol w="1676400"/>
                <a:gridCol w="1676400"/>
                <a:gridCol w="1676400"/>
                <a:gridCol w="1676400"/>
              </a:tblGrid>
              <a:tr h="413570">
                <a:tc>
                  <a:txBody>
                    <a:bodyPr/>
                    <a:lstStyle/>
                    <a:p>
                      <a:pPr algn="ctr"/>
                      <a:endParaRPr lang="en-US" sz="1000" dirty="0"/>
                    </a:p>
                  </a:txBody>
                  <a:tcPr anchor="ctr"/>
                </a:tc>
                <a:tc>
                  <a:txBody>
                    <a:bodyPr/>
                    <a:lstStyle/>
                    <a:p>
                      <a:pPr algn="ctr"/>
                      <a:r>
                        <a:rPr lang="en-US" sz="1000" dirty="0" smtClean="0"/>
                        <a:t>Strengths</a:t>
                      </a:r>
                      <a:endParaRPr lang="en-US" sz="1000" dirty="0"/>
                    </a:p>
                  </a:txBody>
                  <a:tcPr anchor="ctr"/>
                </a:tc>
                <a:tc>
                  <a:txBody>
                    <a:bodyPr/>
                    <a:lstStyle/>
                    <a:p>
                      <a:pPr algn="ctr"/>
                      <a:r>
                        <a:rPr lang="en-US" sz="1000" dirty="0" smtClean="0"/>
                        <a:t>Weaknesses</a:t>
                      </a:r>
                      <a:endParaRPr lang="en-US" sz="1000" dirty="0"/>
                    </a:p>
                  </a:txBody>
                  <a:tcPr anchor="ctr"/>
                </a:tc>
                <a:tc>
                  <a:txBody>
                    <a:bodyPr/>
                    <a:lstStyle/>
                    <a:p>
                      <a:pPr algn="ctr"/>
                      <a:r>
                        <a:rPr lang="en-US" sz="1000" dirty="0" smtClean="0"/>
                        <a:t>Suitable for Applications</a:t>
                      </a:r>
                      <a:endParaRPr lang="en-US" sz="1000" dirty="0"/>
                    </a:p>
                  </a:txBody>
                  <a:tcPr anchor="ctr"/>
                </a:tc>
                <a:tc>
                  <a:txBody>
                    <a:bodyPr/>
                    <a:lstStyle/>
                    <a:p>
                      <a:pPr algn="ctr"/>
                      <a:r>
                        <a:rPr lang="en-US" sz="1000" dirty="0" smtClean="0"/>
                        <a:t>Not Suitable for Applications</a:t>
                      </a:r>
                      <a:endParaRPr lang="en-US" sz="1000" dirty="0"/>
                    </a:p>
                  </a:txBody>
                  <a:tcPr anchor="ctr"/>
                </a:tc>
              </a:tr>
              <a:tr h="723749">
                <a:tc>
                  <a:txBody>
                    <a:bodyPr/>
                    <a:lstStyle/>
                    <a:p>
                      <a:pPr algn="ctr"/>
                      <a:r>
                        <a:rPr lang="en-US" sz="1000" b="1" dirty="0" err="1" smtClean="0"/>
                        <a:t>Redis</a:t>
                      </a:r>
                      <a:endParaRPr lang="en-US" sz="1000" b="1" dirty="0"/>
                    </a:p>
                  </a:txBody>
                  <a:tcPr anchor="ctr"/>
                </a:tc>
                <a:tc>
                  <a:txBody>
                    <a:bodyPr/>
                    <a:lstStyle/>
                    <a:p>
                      <a:pPr marL="171450" indent="-171450">
                        <a:buFont typeface="Arial"/>
                        <a:buChar char="•"/>
                      </a:pPr>
                      <a:r>
                        <a:rPr lang="en-US" sz="1000" dirty="0" smtClean="0"/>
                        <a:t>Complex data structures.</a:t>
                      </a:r>
                    </a:p>
                    <a:p>
                      <a:pPr marL="171450" indent="-171450">
                        <a:buFont typeface="Arial"/>
                        <a:buChar char="•"/>
                      </a:pPr>
                      <a:r>
                        <a:rPr lang="en-US" sz="1000" dirty="0" smtClean="0"/>
                        <a:t>High availability solution support. </a:t>
                      </a:r>
                    </a:p>
                    <a:p>
                      <a:pPr marL="171450" indent="-171450">
                        <a:buFont typeface="Arial"/>
                        <a:buChar char="•"/>
                      </a:pPr>
                      <a:r>
                        <a:rPr lang="en-US" sz="1000" dirty="0" smtClean="0"/>
                        <a:t>On-Disk persistence.</a:t>
                      </a:r>
                    </a:p>
                    <a:p>
                      <a:pPr marL="171450" indent="-171450">
                        <a:buFont typeface="Arial"/>
                        <a:buChar char="•"/>
                      </a:pPr>
                      <a:r>
                        <a:rPr lang="en-US" sz="1000" dirty="0" smtClean="0"/>
                        <a:t>Scalability options.</a:t>
                      </a:r>
                    </a:p>
                    <a:p>
                      <a:pPr marL="171450" indent="-171450">
                        <a:buFont typeface="Arial"/>
                        <a:buChar char="•"/>
                      </a:pPr>
                      <a:r>
                        <a:rPr lang="en-US" sz="1000" dirty="0" smtClean="0"/>
                        <a:t>Transaction support. </a:t>
                      </a:r>
                      <a:endParaRPr lang="en-US" sz="1000" dirty="0"/>
                    </a:p>
                  </a:txBody>
                  <a:tcPr anchor="ctr"/>
                </a:tc>
                <a:tc>
                  <a:txBody>
                    <a:bodyPr/>
                    <a:lstStyle/>
                    <a:p>
                      <a:pPr marL="171450" indent="-171450">
                        <a:buFont typeface="Arial"/>
                        <a:buChar char="•"/>
                      </a:pPr>
                      <a:r>
                        <a:rPr lang="en-US" sz="1000" dirty="0" smtClean="0"/>
                        <a:t>Difficult to model relational data. </a:t>
                      </a:r>
                    </a:p>
                    <a:p>
                      <a:pPr marL="171450" indent="-171450">
                        <a:buFont typeface="Arial"/>
                        <a:buChar char="•"/>
                      </a:pPr>
                      <a:r>
                        <a:rPr lang="en-US" sz="1000" dirty="0" smtClean="0"/>
                        <a:t>Dataset is limited by the memory size. </a:t>
                      </a:r>
                    </a:p>
                    <a:p>
                      <a:pPr marL="171450" indent="-171450">
                        <a:buFont typeface="Arial"/>
                        <a:buChar char="•"/>
                      </a:pPr>
                      <a:r>
                        <a:rPr lang="en-US" sz="1000" dirty="0" smtClean="0"/>
                        <a:t>Query and aggregation limitations. </a:t>
                      </a:r>
                    </a:p>
                    <a:p>
                      <a:pPr marL="171450" indent="-171450">
                        <a:buFont typeface="Arial"/>
                        <a:buChar char="•"/>
                      </a:pPr>
                      <a:r>
                        <a:rPr lang="en-US" sz="1000" dirty="0" smtClean="0"/>
                        <a:t>No support for secondary indexes. </a:t>
                      </a:r>
                    </a:p>
                    <a:p>
                      <a:pPr marL="171450" indent="-171450">
                        <a:buFont typeface="Arial"/>
                        <a:buChar char="•"/>
                      </a:pPr>
                      <a:r>
                        <a:rPr lang="en-US" sz="1000" dirty="0" smtClean="0"/>
                        <a:t>Basic security options.</a:t>
                      </a:r>
                    </a:p>
                  </a:txBody>
                  <a:tcPr anchor="ctr"/>
                </a:tc>
                <a:tc>
                  <a:txBody>
                    <a:bodyPr/>
                    <a:lstStyle/>
                    <a:p>
                      <a:pPr marL="171450" indent="-171450">
                        <a:buFont typeface="Arial"/>
                        <a:buChar char="•"/>
                      </a:pPr>
                      <a:r>
                        <a:rPr lang="en-US" sz="1000" dirty="0" smtClean="0"/>
                        <a:t>With foreseeable dataset size.</a:t>
                      </a:r>
                    </a:p>
                    <a:p>
                      <a:pPr marL="171450" indent="-171450">
                        <a:buFont typeface="Arial"/>
                        <a:buChar char="•"/>
                      </a:pPr>
                      <a:r>
                        <a:rPr lang="en-US" sz="1000" dirty="0" smtClean="0"/>
                        <a:t>With high performance requirement.</a:t>
                      </a:r>
                    </a:p>
                  </a:txBody>
                  <a:tcPr anchor="ctr"/>
                </a:tc>
                <a:tc>
                  <a:txBody>
                    <a:bodyPr/>
                    <a:lstStyle/>
                    <a:p>
                      <a:pPr marL="171450" indent="-171450">
                        <a:buFont typeface="Arial"/>
                        <a:buChar char="•"/>
                      </a:pPr>
                      <a:r>
                        <a:rPr lang="en-US" sz="1000" dirty="0" smtClean="0"/>
                        <a:t>With complex data model.</a:t>
                      </a:r>
                    </a:p>
                    <a:p>
                      <a:pPr marL="171450" indent="-171450">
                        <a:buFont typeface="Arial"/>
                        <a:buChar char="•"/>
                      </a:pPr>
                      <a:r>
                        <a:rPr lang="en-US" sz="1000" dirty="0" smtClean="0"/>
                        <a:t>With rich queries requirements.</a:t>
                      </a:r>
                    </a:p>
                    <a:p>
                      <a:pPr marL="171450" indent="-171450">
                        <a:buFont typeface="Arial"/>
                        <a:buChar char="•"/>
                      </a:pPr>
                      <a:r>
                        <a:rPr lang="en-US" sz="1000" dirty="0" smtClean="0"/>
                        <a:t>With large dataset (costly).</a:t>
                      </a:r>
                      <a:endParaRPr lang="en-US" sz="1000" dirty="0"/>
                    </a:p>
                  </a:txBody>
                  <a:tcPr anchor="ctr"/>
                </a:tc>
              </a:tr>
              <a:tr h="723749">
                <a:tc>
                  <a:txBody>
                    <a:bodyPr/>
                    <a:lstStyle/>
                    <a:p>
                      <a:pPr algn="ctr"/>
                      <a:r>
                        <a:rPr lang="en-US" sz="1000" b="1" dirty="0" err="1" smtClean="0"/>
                        <a:t>MongoDB</a:t>
                      </a:r>
                      <a:endParaRPr lang="en-US" sz="1000" b="1" dirty="0"/>
                    </a:p>
                  </a:txBody>
                  <a:tcPr anchor="ctr"/>
                </a:tc>
                <a:tc>
                  <a:txBody>
                    <a:bodyPr/>
                    <a:lstStyle/>
                    <a:p>
                      <a:pPr marL="171450" indent="-171450" algn="l">
                        <a:buFont typeface="Arial"/>
                        <a:buChar char="•"/>
                      </a:pPr>
                      <a:r>
                        <a:rPr lang="en-US" sz="1000" dirty="0" smtClean="0"/>
                        <a:t>Rich query capabilities. </a:t>
                      </a:r>
                    </a:p>
                    <a:p>
                      <a:pPr marL="171450" indent="-171450" algn="l">
                        <a:buFont typeface="Arial"/>
                        <a:buChar char="•"/>
                      </a:pPr>
                      <a:r>
                        <a:rPr lang="en-US" sz="1000" dirty="0" smtClean="0"/>
                        <a:t>Flexible document data model. </a:t>
                      </a:r>
                    </a:p>
                    <a:p>
                      <a:pPr marL="171450" indent="-171450" algn="l">
                        <a:buFont typeface="Arial"/>
                        <a:buChar char="•"/>
                      </a:pPr>
                      <a:r>
                        <a:rPr lang="en-US" sz="1000" dirty="0" smtClean="0"/>
                        <a:t>Auto-</a:t>
                      </a:r>
                      <a:r>
                        <a:rPr lang="en-US" sz="1000" dirty="0" err="1" smtClean="0"/>
                        <a:t>sharding</a:t>
                      </a:r>
                      <a:r>
                        <a:rPr lang="en-US" sz="1000" dirty="0" smtClean="0"/>
                        <a:t> and balancing. </a:t>
                      </a:r>
                    </a:p>
                    <a:p>
                      <a:pPr marL="171450" indent="-171450" algn="l">
                        <a:buFont typeface="Arial"/>
                        <a:buChar char="•"/>
                      </a:pPr>
                      <a:r>
                        <a:rPr lang="en-US" sz="1000" dirty="0" smtClean="0"/>
                        <a:t>Replication and auto failover.</a:t>
                      </a:r>
                      <a:endParaRPr lang="en-US" sz="1000" dirty="0"/>
                    </a:p>
                  </a:txBody>
                  <a:tcPr anchor="ctr"/>
                </a:tc>
                <a:tc>
                  <a:txBody>
                    <a:bodyPr/>
                    <a:lstStyle/>
                    <a:p>
                      <a:pPr marL="171450" indent="-171450" algn="l">
                        <a:buFont typeface="Arial"/>
                        <a:buChar char="•"/>
                      </a:pPr>
                      <a:r>
                        <a:rPr lang="en-US" sz="1000" dirty="0" smtClean="0"/>
                        <a:t>Data should fit the document data model. </a:t>
                      </a:r>
                    </a:p>
                    <a:p>
                      <a:pPr marL="171450" indent="-171450" algn="l">
                        <a:buFont typeface="Arial"/>
                        <a:buChar char="•"/>
                      </a:pPr>
                      <a:r>
                        <a:rPr lang="en-US" sz="1000" dirty="0" smtClean="0"/>
                        <a:t>Aggregation and queries are executed at the collection level.</a:t>
                      </a:r>
                    </a:p>
                    <a:p>
                      <a:pPr marL="171450" indent="-171450" algn="l">
                        <a:buFont typeface="Arial"/>
                        <a:buChar char="•"/>
                      </a:pPr>
                      <a:r>
                        <a:rPr lang="en-US" sz="1000" dirty="0" smtClean="0"/>
                        <a:t>No transaction support.</a:t>
                      </a:r>
                      <a:endParaRPr lang="en-US" sz="1000" dirty="0"/>
                    </a:p>
                  </a:txBody>
                  <a:tcPr anchor="ctr"/>
                </a:tc>
                <a:tc>
                  <a:txBody>
                    <a:bodyPr/>
                    <a:lstStyle/>
                    <a:p>
                      <a:pPr marL="171450" indent="-171450" algn="l">
                        <a:buFont typeface="Arial"/>
                        <a:buChar char="•"/>
                      </a:pPr>
                      <a:r>
                        <a:rPr lang="en-US" sz="1000" dirty="0" smtClean="0"/>
                        <a:t>With data that fits the document data model.</a:t>
                      </a:r>
                    </a:p>
                  </a:txBody>
                  <a:tcPr anchor="ctr"/>
                </a:tc>
                <a:tc>
                  <a:txBody>
                    <a:bodyPr/>
                    <a:lstStyle/>
                    <a:p>
                      <a:pPr marL="171450" indent="-171450" algn="l">
                        <a:buFont typeface="Arial"/>
                        <a:buChar char="•"/>
                      </a:pPr>
                      <a:r>
                        <a:rPr lang="en-US" sz="1000" dirty="0" smtClean="0"/>
                        <a:t>With deeply connected data.</a:t>
                      </a:r>
                    </a:p>
                    <a:p>
                      <a:pPr marL="171450" indent="-171450" algn="l">
                        <a:buFont typeface="Arial"/>
                        <a:buChar char="•"/>
                      </a:pPr>
                      <a:r>
                        <a:rPr lang="en-US" sz="1000" dirty="0" smtClean="0"/>
                        <a:t>With transaction requirements.</a:t>
                      </a:r>
                      <a:endParaRPr lang="en-US" sz="1000" dirty="0"/>
                    </a:p>
                  </a:txBody>
                  <a:tcPr anchor="ctr"/>
                </a:tc>
              </a:tr>
              <a:tr h="723749">
                <a:tc>
                  <a:txBody>
                    <a:bodyPr/>
                    <a:lstStyle/>
                    <a:p>
                      <a:pPr algn="ctr"/>
                      <a:r>
                        <a:rPr lang="en-US" sz="1000" b="1" dirty="0" smtClean="0"/>
                        <a:t>Cassandra</a:t>
                      </a:r>
                      <a:endParaRPr lang="en-US" sz="1000" b="1" dirty="0"/>
                    </a:p>
                  </a:txBody>
                  <a:tcPr anchor="ctr"/>
                </a:tc>
                <a:tc>
                  <a:txBody>
                    <a:bodyPr/>
                    <a:lstStyle/>
                    <a:p>
                      <a:pPr marL="171450" indent="-171450" algn="l">
                        <a:buFont typeface="Arial"/>
                        <a:buChar char="•"/>
                      </a:pPr>
                      <a:r>
                        <a:rPr lang="en-US" sz="1000" dirty="0" smtClean="0"/>
                        <a:t>Elastic scalability.</a:t>
                      </a:r>
                    </a:p>
                    <a:p>
                      <a:pPr marL="171450" indent="-171450" algn="l">
                        <a:buFont typeface="Arial"/>
                        <a:buChar char="•"/>
                      </a:pPr>
                      <a:r>
                        <a:rPr lang="en-US" sz="1000" dirty="0" smtClean="0"/>
                        <a:t>The Distributed architecture. </a:t>
                      </a:r>
                    </a:p>
                    <a:p>
                      <a:pPr marL="171450" indent="-171450" algn="l">
                        <a:buFont typeface="Arial"/>
                        <a:buChar char="•"/>
                      </a:pPr>
                      <a:r>
                        <a:rPr lang="en-US" sz="1000" dirty="0" smtClean="0"/>
                        <a:t>Fault tolerance, availability support.</a:t>
                      </a:r>
                    </a:p>
                    <a:p>
                      <a:pPr marL="171450" indent="-171450" algn="l">
                        <a:buFont typeface="Arial"/>
                        <a:buChar char="•"/>
                      </a:pPr>
                      <a:r>
                        <a:rPr lang="en-US" sz="1000" dirty="0" smtClean="0"/>
                        <a:t>Easy-to-use query language.</a:t>
                      </a:r>
                      <a:endParaRPr lang="en-US" sz="1000" dirty="0"/>
                    </a:p>
                  </a:txBody>
                  <a:tcPr anchor="ctr"/>
                </a:tc>
                <a:tc>
                  <a:txBody>
                    <a:bodyPr/>
                    <a:lstStyle/>
                    <a:p>
                      <a:pPr marL="171450" indent="-171450" algn="l">
                        <a:buFont typeface="Arial"/>
                        <a:buChar char="•"/>
                      </a:pPr>
                      <a:r>
                        <a:rPr lang="en-US" sz="1000" dirty="0" smtClean="0"/>
                        <a:t>Query, sorting and aggregation limitations.</a:t>
                      </a:r>
                    </a:p>
                  </a:txBody>
                  <a:tcPr anchor="ctr"/>
                </a:tc>
                <a:tc>
                  <a:txBody>
                    <a:bodyPr/>
                    <a:lstStyle/>
                    <a:p>
                      <a:pPr marL="171450" indent="-171450" algn="l">
                        <a:buFont typeface="Arial"/>
                        <a:buChar char="•"/>
                      </a:pPr>
                      <a:r>
                        <a:rPr lang="en-US" sz="1000" dirty="0" smtClean="0"/>
                        <a:t>With large dataset.</a:t>
                      </a:r>
                    </a:p>
                    <a:p>
                      <a:pPr marL="171450" indent="-171450" algn="l">
                        <a:buFont typeface="Arial"/>
                        <a:buChar char="•"/>
                      </a:pPr>
                      <a:r>
                        <a:rPr lang="en-US" sz="1000" dirty="0" smtClean="0"/>
                        <a:t>Require high performance, scalability, and availability.</a:t>
                      </a:r>
                      <a:endParaRPr lang="en-US" sz="1000" dirty="0"/>
                    </a:p>
                  </a:txBody>
                  <a:tcPr anchor="ctr"/>
                </a:tc>
                <a:tc>
                  <a:txBody>
                    <a:bodyPr/>
                    <a:lstStyle/>
                    <a:p>
                      <a:pPr marL="171450" indent="-171450" algn="l">
                        <a:buFont typeface="Arial"/>
                        <a:buChar char="•"/>
                      </a:pPr>
                      <a:r>
                        <a:rPr lang="en-US" sz="1000" dirty="0" smtClean="0"/>
                        <a:t>With rich query requirements.</a:t>
                      </a:r>
                    </a:p>
                    <a:p>
                      <a:pPr marL="171450" indent="-171450" algn="l">
                        <a:buFont typeface="Arial"/>
                        <a:buChar char="•"/>
                      </a:pPr>
                      <a:r>
                        <a:rPr lang="en-US" sz="1000" dirty="0" smtClean="0"/>
                        <a:t>With small dataset.</a:t>
                      </a:r>
                    </a:p>
                    <a:p>
                      <a:pPr marL="171450" indent="-171450" algn="l">
                        <a:buFont typeface="Arial"/>
                        <a:buChar char="•"/>
                      </a:pPr>
                      <a:r>
                        <a:rPr lang="en-US" sz="1000" dirty="0" smtClean="0"/>
                        <a:t>Require</a:t>
                      </a:r>
                      <a:r>
                        <a:rPr lang="en-US" sz="1000" baseline="0" dirty="0" smtClean="0"/>
                        <a:t> </a:t>
                      </a:r>
                      <a:r>
                        <a:rPr lang="en-US" sz="1000" dirty="0" smtClean="0"/>
                        <a:t>strong consistency.</a:t>
                      </a:r>
                      <a:endParaRPr lang="en-US" sz="1000" dirty="0"/>
                    </a:p>
                  </a:txBody>
                  <a:tcPr anchor="ctr"/>
                </a:tc>
              </a:tr>
              <a:tr h="723749">
                <a:tc>
                  <a:txBody>
                    <a:bodyPr/>
                    <a:lstStyle/>
                    <a:p>
                      <a:pPr algn="ctr"/>
                      <a:r>
                        <a:rPr lang="en-US" sz="1000" b="1" dirty="0" smtClean="0"/>
                        <a:t>Neo4j</a:t>
                      </a:r>
                      <a:endParaRPr lang="en-US" sz="1000" b="1" dirty="0"/>
                    </a:p>
                  </a:txBody>
                  <a:tcPr anchor="ctr"/>
                </a:tc>
                <a:tc>
                  <a:txBody>
                    <a:bodyPr/>
                    <a:lstStyle/>
                    <a:p>
                      <a:pPr marL="171450" indent="-171450" algn="l">
                        <a:buFont typeface="Arial"/>
                        <a:buChar char="•"/>
                      </a:pPr>
                      <a:r>
                        <a:rPr lang="en-US" sz="1000" dirty="0" smtClean="0"/>
                        <a:t>Powerful query model. </a:t>
                      </a:r>
                    </a:p>
                    <a:p>
                      <a:pPr marL="171450" indent="-171450" algn="l">
                        <a:buFont typeface="Arial"/>
                        <a:buChar char="•"/>
                      </a:pPr>
                      <a:r>
                        <a:rPr lang="en-US" sz="1000" dirty="0" smtClean="0"/>
                        <a:t>The graph model flexibility. </a:t>
                      </a:r>
                    </a:p>
                    <a:p>
                      <a:pPr marL="171450" indent="-171450" algn="l">
                        <a:buFont typeface="Arial"/>
                        <a:buChar char="•"/>
                      </a:pPr>
                      <a:r>
                        <a:rPr lang="en-US" sz="1000" dirty="0" smtClean="0"/>
                        <a:t>Easy to learn declarative query language. </a:t>
                      </a:r>
                    </a:p>
                    <a:p>
                      <a:pPr marL="171450" indent="-171450" algn="l">
                        <a:buFont typeface="Arial"/>
                        <a:buChar char="•"/>
                      </a:pPr>
                      <a:r>
                        <a:rPr lang="en-US" sz="1000" dirty="0" smtClean="0"/>
                        <a:t>ACID compliant and full transaction support.</a:t>
                      </a:r>
                      <a:endParaRPr lang="en-US" sz="1000" dirty="0"/>
                    </a:p>
                  </a:txBody>
                  <a:tcPr anchor="ctr"/>
                </a:tc>
                <a:tc>
                  <a:txBody>
                    <a:bodyPr/>
                    <a:lstStyle/>
                    <a:p>
                      <a:pPr marL="171450" indent="-171450" algn="l">
                        <a:buFont typeface="Arial"/>
                        <a:buChar char="•"/>
                      </a:pPr>
                      <a:r>
                        <a:rPr lang="en-US" sz="1000" dirty="0" smtClean="0"/>
                        <a:t>Scalability limitations.</a:t>
                      </a:r>
                    </a:p>
                  </a:txBody>
                  <a:tcPr anchor="ctr"/>
                </a:tc>
                <a:tc>
                  <a:txBody>
                    <a:bodyPr/>
                    <a:lstStyle/>
                    <a:p>
                      <a:pPr marL="171450" indent="-171450" algn="l">
                        <a:buFont typeface="Arial"/>
                        <a:buChar char="•"/>
                      </a:pPr>
                      <a:r>
                        <a:rPr lang="en-US" sz="1000" dirty="0" smtClean="0"/>
                        <a:t>With deeply connected data.</a:t>
                      </a:r>
                    </a:p>
                    <a:p>
                      <a:pPr marL="171450" indent="-171450" algn="l">
                        <a:buFont typeface="Arial"/>
                        <a:buChar char="•"/>
                      </a:pPr>
                      <a:r>
                        <a:rPr lang="en-US" sz="1000" dirty="0" smtClean="0"/>
                        <a:t>With complex queries requirements.</a:t>
                      </a:r>
                    </a:p>
                    <a:p>
                      <a:pPr marL="171450" indent="-171450" algn="l">
                        <a:buFont typeface="Arial"/>
                        <a:buChar char="•"/>
                      </a:pPr>
                      <a:r>
                        <a:rPr lang="en-US" sz="1000" dirty="0" smtClean="0"/>
                        <a:t>With data having a graph nature.</a:t>
                      </a:r>
                      <a:endParaRPr lang="en-US" sz="1000" dirty="0"/>
                    </a:p>
                  </a:txBody>
                  <a:tcPr anchor="ctr"/>
                </a:tc>
                <a:tc>
                  <a:txBody>
                    <a:bodyPr/>
                    <a:lstStyle/>
                    <a:p>
                      <a:pPr marL="171450" indent="-171450" algn="l">
                        <a:buFont typeface="Arial"/>
                        <a:buChar char="•"/>
                      </a:pPr>
                      <a:endParaRPr lang="en-US" sz="1000" dirty="0" smtClean="0"/>
                    </a:p>
                    <a:p>
                      <a:pPr marL="171450" indent="-171450" algn="l">
                        <a:buFont typeface="Arial"/>
                        <a:buChar char="•"/>
                      </a:pPr>
                      <a:r>
                        <a:rPr lang="en-US" sz="1000" dirty="0" smtClean="0"/>
                        <a:t>With simple data model.</a:t>
                      </a:r>
                    </a:p>
                    <a:p>
                      <a:pPr marL="171450" indent="-171450" algn="l">
                        <a:buFont typeface="Arial"/>
                        <a:buChar char="•"/>
                      </a:pPr>
                      <a:r>
                        <a:rPr lang="en-US" sz="1000" dirty="0" smtClean="0"/>
                        <a:t>With elastic write scalability requirements.</a:t>
                      </a:r>
                      <a:endParaRPr lang="en-US" sz="1000" dirty="0"/>
                    </a:p>
                  </a:txBody>
                  <a:tcPr anchor="ctr"/>
                </a:tc>
              </a:tr>
            </a:tbl>
          </a:graphicData>
        </a:graphic>
      </p:graphicFrame>
    </p:spTree>
    <p:extLst>
      <p:ext uri="{BB962C8B-B14F-4D97-AF65-F5344CB8AC3E}">
        <p14:creationId xmlns:p14="http://schemas.microsoft.com/office/powerpoint/2010/main" val="18259653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pPr eaLnBrk="1" hangingPunct="1"/>
            <a:r>
              <a:rPr lang="en-US" dirty="0" smtClean="0">
                <a:ea typeface="ＭＳ Ｐゴシック" pitchFamily="34" charset="-128"/>
              </a:rPr>
              <a:t>Analysis – </a:t>
            </a:r>
            <a:r>
              <a:rPr lang="en-US" dirty="0" smtClean="0">
                <a:ea typeface="ＭＳ Ｐゴシック" pitchFamily="34" charset="-128"/>
              </a:rPr>
              <a:t>Databases</a:t>
            </a:r>
          </a:p>
        </p:txBody>
      </p:sp>
      <p:sp>
        <p:nvSpPr>
          <p:cNvPr id="1511"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1512" name="Fußzeilenplatzhalter 4"/>
          <p:cNvSpPr>
            <a:spLocks noGrp="1"/>
          </p:cNvSpPr>
          <p:nvPr>
            <p:ph type="ftr" sz="quarter" idx="4294967295"/>
          </p:nvPr>
        </p:nvSpPr>
        <p:spPr>
          <a:xfrm>
            <a:off x="249677" y="6622950"/>
            <a:ext cx="4321175" cy="288925"/>
          </a:xfrm>
          <a:prstGeom prst="rect">
            <a:avLst/>
          </a:prstGeom>
        </p:spPr>
        <p:txBody>
          <a:bodyPr/>
          <a:lstStyle/>
          <a:p>
            <a:pPr>
              <a:defRPr/>
            </a:pPr>
            <a:r>
              <a:rPr lang="en-US" sz="800" dirty="0" smtClean="0">
                <a:solidFill>
                  <a:schemeClr val="bg1"/>
                </a:solidFill>
              </a:rPr>
              <a:t>140122  </a:t>
            </a:r>
            <a:r>
              <a:rPr lang="en-US" sz="800" dirty="0" err="1" smtClean="0">
                <a:solidFill>
                  <a:schemeClr val="bg1"/>
                </a:solidFill>
              </a:rPr>
              <a:t>Matthes</a:t>
            </a:r>
            <a:r>
              <a:rPr lang="en-US" sz="800" dirty="0" smtClean="0">
                <a:solidFill>
                  <a:schemeClr val="bg1"/>
                </a:solidFill>
              </a:rPr>
              <a:t> Slides </a:t>
            </a:r>
            <a:r>
              <a:rPr lang="en-US" sz="800" dirty="0" err="1" smtClean="0">
                <a:solidFill>
                  <a:schemeClr val="bg1"/>
                </a:solidFill>
              </a:rPr>
              <a:t>sebis</a:t>
            </a:r>
            <a:r>
              <a:rPr lang="en-US" sz="800" dirty="0" smtClean="0">
                <a:solidFill>
                  <a:schemeClr val="bg1"/>
                </a:solidFill>
              </a:rPr>
              <a:t> 2014</a:t>
            </a:r>
            <a:endParaRPr lang="de-DE" sz="800" dirty="0">
              <a:solidFill>
                <a:schemeClr val="bg1"/>
              </a:solidFill>
            </a:endParaRPr>
          </a:p>
        </p:txBody>
      </p:sp>
      <p:sp>
        <p:nvSpPr>
          <p:cNvPr id="1514" name="Foliennummernplatzhalter 5"/>
          <p:cNvSpPr txBox="1">
            <a:spLocks/>
          </p:cNvSpPr>
          <p:nvPr/>
        </p:nvSpPr>
        <p:spPr>
          <a:xfrm>
            <a:off x="8643938" y="6624490"/>
            <a:ext cx="249237" cy="288925"/>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a:solidFill>
                  <a:schemeClr val="bg1"/>
                </a:solidFill>
              </a:rPr>
              <a:t>3</a:t>
            </a:r>
          </a:p>
        </p:txBody>
      </p:sp>
      <p:pic>
        <p:nvPicPr>
          <p:cNvPr id="2" name="Picture 1" descr="mq_operational_201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1400" y="990600"/>
            <a:ext cx="5410200" cy="5410200"/>
          </a:xfrm>
          <a:prstGeom prst="rect">
            <a:avLst/>
          </a:prstGeom>
        </p:spPr>
      </p:pic>
      <p:sp>
        <p:nvSpPr>
          <p:cNvPr id="5" name="TextBox 4"/>
          <p:cNvSpPr txBox="1"/>
          <p:nvPr/>
        </p:nvSpPr>
        <p:spPr>
          <a:xfrm>
            <a:off x="4572000" y="6400800"/>
            <a:ext cx="3178399" cy="246221"/>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000" dirty="0">
                <a:latin typeface="Arial" pitchFamily="34" charset="0"/>
              </a:rPr>
              <a:t>Gartner Magic Quadrant for Operational </a:t>
            </a:r>
            <a:r>
              <a:rPr lang="en-US" sz="1000" dirty="0" smtClean="0">
                <a:latin typeface="Arial" pitchFamily="34" charset="0"/>
              </a:rPr>
              <a:t>DBMS 2015</a:t>
            </a:r>
          </a:p>
        </p:txBody>
      </p:sp>
      <p:sp>
        <p:nvSpPr>
          <p:cNvPr id="6" name="Oval 5"/>
          <p:cNvSpPr/>
          <p:nvPr/>
        </p:nvSpPr>
        <p:spPr bwMode="auto">
          <a:xfrm>
            <a:off x="6553200" y="2438400"/>
            <a:ext cx="685800" cy="381000"/>
          </a:xfrm>
          <a:prstGeom prst="ellipse">
            <a:avLst/>
          </a:prstGeom>
          <a:noFill/>
          <a:ln>
            <a:solidFill>
              <a:srgbClr val="FF0000"/>
            </a:solid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solidFill>
                <a:schemeClr val="tx1"/>
              </a:solidFill>
              <a:latin typeface="Arial" pitchFamily="34" charset="0"/>
              <a:cs typeface="Arial" pitchFamily="34" charset="0"/>
            </a:endParaRPr>
          </a:p>
        </p:txBody>
      </p:sp>
      <p:sp>
        <p:nvSpPr>
          <p:cNvPr id="7" name="Oval 6"/>
          <p:cNvSpPr/>
          <p:nvPr/>
        </p:nvSpPr>
        <p:spPr bwMode="auto">
          <a:xfrm>
            <a:off x="7010400" y="2895600"/>
            <a:ext cx="685800" cy="228600"/>
          </a:xfrm>
          <a:prstGeom prst="ellipse">
            <a:avLst/>
          </a:prstGeom>
          <a:noFill/>
          <a:ln>
            <a:solidFill>
              <a:srgbClr val="FF0000"/>
            </a:solid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solidFill>
                <a:schemeClr val="tx1"/>
              </a:solidFill>
              <a:latin typeface="Arial" pitchFamily="34" charset="0"/>
              <a:cs typeface="Arial" pitchFamily="34" charset="0"/>
            </a:endParaRPr>
          </a:p>
        </p:txBody>
      </p:sp>
      <p:sp>
        <p:nvSpPr>
          <p:cNvPr id="29" name="Oval 28"/>
          <p:cNvSpPr/>
          <p:nvPr/>
        </p:nvSpPr>
        <p:spPr bwMode="auto">
          <a:xfrm>
            <a:off x="6553200" y="3429000"/>
            <a:ext cx="762000" cy="228600"/>
          </a:xfrm>
          <a:prstGeom prst="ellipse">
            <a:avLst/>
          </a:prstGeom>
          <a:noFill/>
          <a:ln>
            <a:solidFill>
              <a:srgbClr val="FF0000"/>
            </a:solid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solidFill>
                <a:schemeClr val="tx1"/>
              </a:solidFill>
              <a:latin typeface="Arial" pitchFamily="34" charset="0"/>
              <a:cs typeface="Arial" pitchFamily="34" charset="0"/>
            </a:endParaRPr>
          </a:p>
        </p:txBody>
      </p:sp>
      <p:sp>
        <p:nvSpPr>
          <p:cNvPr id="9" name="Oval 8"/>
          <p:cNvSpPr/>
          <p:nvPr/>
        </p:nvSpPr>
        <p:spPr bwMode="auto">
          <a:xfrm>
            <a:off x="4495800" y="4267200"/>
            <a:ext cx="914400" cy="228600"/>
          </a:xfrm>
          <a:prstGeom prst="ellipse">
            <a:avLst/>
          </a:prstGeom>
          <a:noFill/>
          <a:ln>
            <a:solidFill>
              <a:srgbClr val="FF0000"/>
            </a:solidFill>
            <a:headEnd type="none" w="med" len="med"/>
            <a:tailEnd type="none" w="med" len="med"/>
          </a:ln>
        </p:spPr>
        <p:style>
          <a:lnRef idx="2">
            <a:schemeClr val="accent3">
              <a:shade val="50000"/>
            </a:schemeClr>
          </a:lnRef>
          <a:fillRef idx="1">
            <a:schemeClr val="accent3"/>
          </a:fillRef>
          <a:effectRef idx="0">
            <a:schemeClr val="accent3"/>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indent="0" algn="ctr" defTabSz="914400" rtl="0" eaLnBrk="0" fontAlgn="base" latinLnBrk="0" hangingPunct="0">
              <a:lnSpc>
                <a:spcPct val="100000"/>
              </a:lnSpc>
              <a:spcBef>
                <a:spcPct val="0"/>
              </a:spcBef>
              <a:spcAft>
                <a:spcPct val="0"/>
              </a:spcAft>
              <a:buClrTx/>
              <a:buSzTx/>
              <a:buFontTx/>
              <a:buNone/>
              <a:tabLst/>
            </a:pPr>
            <a:endParaRPr lang="en-US" dirty="0" smtClean="0">
              <a:solidFill>
                <a:schemeClr val="tx1"/>
              </a:solidFill>
              <a:latin typeface="Arial" pitchFamily="34" charset="0"/>
              <a:cs typeface="Arial" pitchFamily="34" charset="0"/>
            </a:endParaRPr>
          </a:p>
        </p:txBody>
      </p:sp>
      <p:pic>
        <p:nvPicPr>
          <p:cNvPr id="10" name="Picture 9" descr="2000px-Cassandra_logo.svg.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8200" y="4191000"/>
            <a:ext cx="1250112" cy="838200"/>
          </a:xfrm>
          <a:prstGeom prst="rect">
            <a:avLst/>
          </a:prstGeom>
        </p:spPr>
      </p:pic>
      <p:pic>
        <p:nvPicPr>
          <p:cNvPr id="13" name="Picture 12" descr="redis.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8200" y="1447800"/>
            <a:ext cx="1662388" cy="554442"/>
          </a:xfrm>
          <a:prstGeom prst="rect">
            <a:avLst/>
          </a:prstGeom>
        </p:spPr>
      </p:pic>
      <p:pic>
        <p:nvPicPr>
          <p:cNvPr id="14" name="Picture 13" descr="mongodb.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8200" y="2438400"/>
            <a:ext cx="1105372" cy="1295400"/>
          </a:xfrm>
          <a:prstGeom prst="rect">
            <a:avLst/>
          </a:prstGeom>
        </p:spPr>
      </p:pic>
      <p:pic>
        <p:nvPicPr>
          <p:cNvPr id="20" name="Picture 19" descr="neo4j_notag_whitebg.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38200" y="5638800"/>
            <a:ext cx="1554163" cy="838200"/>
          </a:xfrm>
          <a:prstGeom prst="rect">
            <a:avLst/>
          </a:prstGeom>
        </p:spPr>
      </p:pic>
      <p:sp>
        <p:nvSpPr>
          <p:cNvPr id="22" name="TextBox 21"/>
          <p:cNvSpPr txBox="1"/>
          <p:nvPr/>
        </p:nvSpPr>
        <p:spPr>
          <a:xfrm>
            <a:off x="228600" y="1066800"/>
            <a:ext cx="1288108"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b="1" dirty="0" smtClean="0">
                <a:solidFill>
                  <a:schemeClr val="tx2">
                    <a:lumMod val="90000"/>
                    <a:lumOff val="10000"/>
                  </a:schemeClr>
                </a:solidFill>
                <a:latin typeface="Arial" pitchFamily="34" charset="0"/>
              </a:rPr>
              <a:t>Key-</a:t>
            </a:r>
            <a:r>
              <a:rPr lang="en-US" b="1" dirty="0">
                <a:solidFill>
                  <a:schemeClr val="tx2">
                    <a:lumMod val="90000"/>
                    <a:lumOff val="10000"/>
                  </a:schemeClr>
                </a:solidFill>
                <a:latin typeface="Helvetica Neue"/>
                <a:cs typeface="Arial" pitchFamily="34" charset="0"/>
              </a:rPr>
              <a:t>Value</a:t>
            </a:r>
          </a:p>
        </p:txBody>
      </p:sp>
      <p:sp>
        <p:nvSpPr>
          <p:cNvPr id="37" name="TextBox 36"/>
          <p:cNvSpPr txBox="1"/>
          <p:nvPr/>
        </p:nvSpPr>
        <p:spPr>
          <a:xfrm>
            <a:off x="228600" y="2133600"/>
            <a:ext cx="2082947"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b="1" dirty="0" smtClean="0">
                <a:solidFill>
                  <a:srgbClr val="00376F"/>
                </a:solidFill>
                <a:latin typeface="Arial" pitchFamily="34" charset="0"/>
              </a:rPr>
              <a:t>Document-Based</a:t>
            </a:r>
          </a:p>
        </p:txBody>
      </p:sp>
      <p:sp>
        <p:nvSpPr>
          <p:cNvPr id="38" name="TextBox 37"/>
          <p:cNvSpPr txBox="1"/>
          <p:nvPr/>
        </p:nvSpPr>
        <p:spPr>
          <a:xfrm>
            <a:off x="228600" y="3733800"/>
            <a:ext cx="1669973"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b="1" dirty="0" smtClean="0">
                <a:solidFill>
                  <a:srgbClr val="00376F"/>
                </a:solidFill>
                <a:latin typeface="Arial" pitchFamily="34" charset="0"/>
              </a:rPr>
              <a:t>Wide-Column</a:t>
            </a:r>
          </a:p>
        </p:txBody>
      </p:sp>
      <p:sp>
        <p:nvSpPr>
          <p:cNvPr id="39" name="TextBox 38"/>
          <p:cNvSpPr txBox="1"/>
          <p:nvPr/>
        </p:nvSpPr>
        <p:spPr>
          <a:xfrm>
            <a:off x="228600" y="5257800"/>
            <a:ext cx="1634131"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b="1" dirty="0" smtClean="0">
                <a:solidFill>
                  <a:srgbClr val="00376F"/>
                </a:solidFill>
                <a:latin typeface="Arial" pitchFamily="34" charset="0"/>
              </a:rPr>
              <a:t>Graph-Based</a:t>
            </a:r>
          </a:p>
        </p:txBody>
      </p:sp>
    </p:spTree>
    <p:extLst>
      <p:ext uri="{BB962C8B-B14F-4D97-AF65-F5344CB8AC3E}">
        <p14:creationId xmlns:p14="http://schemas.microsoft.com/office/powerpoint/2010/main" val="3411105527"/>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r>
              <a:rPr lang="en-US" dirty="0">
                <a:ea typeface="ＭＳ Ｐゴシック" pitchFamily="34" charset="-128"/>
              </a:rPr>
              <a:t>Analysis – </a:t>
            </a:r>
            <a:r>
              <a:rPr lang="en-US" dirty="0" smtClean="0">
                <a:ea typeface="ＭＳ Ｐゴシック" pitchFamily="34" charset="-128"/>
              </a:rPr>
              <a:t>Chosen Constructs</a:t>
            </a:r>
          </a:p>
        </p:txBody>
      </p:sp>
      <p:sp>
        <p:nvSpPr>
          <p:cNvPr id="1511"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1512" name="Fußzeilenplatzhalter 4"/>
          <p:cNvSpPr>
            <a:spLocks noGrp="1"/>
          </p:cNvSpPr>
          <p:nvPr>
            <p:ph type="ftr" sz="quarter" idx="4294967295"/>
          </p:nvPr>
        </p:nvSpPr>
        <p:spPr>
          <a:xfrm>
            <a:off x="249677" y="6622950"/>
            <a:ext cx="4321175" cy="288925"/>
          </a:xfrm>
          <a:prstGeom prst="rect">
            <a:avLst/>
          </a:prstGeom>
        </p:spPr>
        <p:txBody>
          <a:bodyPr/>
          <a:lstStyle/>
          <a:p>
            <a:pPr>
              <a:defRPr/>
            </a:pPr>
            <a:r>
              <a:rPr lang="en-US" sz="800" dirty="0" smtClean="0">
                <a:solidFill>
                  <a:schemeClr val="bg1"/>
                </a:solidFill>
              </a:rPr>
              <a:t>140122  </a:t>
            </a:r>
            <a:r>
              <a:rPr lang="en-US" sz="800" dirty="0" err="1" smtClean="0">
                <a:solidFill>
                  <a:schemeClr val="bg1"/>
                </a:solidFill>
              </a:rPr>
              <a:t>Matthes</a:t>
            </a:r>
            <a:r>
              <a:rPr lang="en-US" sz="800" dirty="0" smtClean="0">
                <a:solidFill>
                  <a:schemeClr val="bg1"/>
                </a:solidFill>
              </a:rPr>
              <a:t> Slides </a:t>
            </a:r>
            <a:r>
              <a:rPr lang="en-US" sz="800" dirty="0" err="1" smtClean="0">
                <a:solidFill>
                  <a:schemeClr val="bg1"/>
                </a:solidFill>
              </a:rPr>
              <a:t>sebis</a:t>
            </a:r>
            <a:r>
              <a:rPr lang="en-US" sz="800" dirty="0" smtClean="0">
                <a:solidFill>
                  <a:schemeClr val="bg1"/>
                </a:solidFill>
              </a:rPr>
              <a:t> 2014</a:t>
            </a:r>
            <a:endParaRPr lang="de-DE" sz="800" dirty="0">
              <a:solidFill>
                <a:schemeClr val="bg1"/>
              </a:solidFill>
            </a:endParaRPr>
          </a:p>
        </p:txBody>
      </p:sp>
      <p:sp>
        <p:nvSpPr>
          <p:cNvPr id="1514" name="Foliennummernplatzhalter 5"/>
          <p:cNvSpPr txBox="1">
            <a:spLocks/>
          </p:cNvSpPr>
          <p:nvPr/>
        </p:nvSpPr>
        <p:spPr>
          <a:xfrm>
            <a:off x="8643938" y="6624490"/>
            <a:ext cx="249237" cy="288925"/>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a:solidFill>
                  <a:schemeClr val="bg1"/>
                </a:solidFill>
              </a:rPr>
              <a:t>3</a:t>
            </a:r>
          </a:p>
        </p:txBody>
      </p:sp>
      <p:graphicFrame>
        <p:nvGraphicFramePr>
          <p:cNvPr id="6" name="Diagram 5"/>
          <p:cNvGraphicFramePr/>
          <p:nvPr>
            <p:extLst>
              <p:ext uri="{D42A27DB-BD31-4B8C-83A1-F6EECF244321}">
                <p14:modId xmlns:p14="http://schemas.microsoft.com/office/powerpoint/2010/main" val="821544751"/>
              </p:ext>
            </p:extLst>
          </p:nvPr>
        </p:nvGraphicFramePr>
        <p:xfrm>
          <a:off x="152400" y="1066800"/>
          <a:ext cx="87630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96230782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r>
              <a:rPr lang="en-US" dirty="0">
                <a:ea typeface="ＭＳ Ｐゴシック" pitchFamily="34" charset="-128"/>
              </a:rPr>
              <a:t>Analysis – </a:t>
            </a:r>
            <a:r>
              <a:rPr lang="en-US" dirty="0" smtClean="0">
                <a:ea typeface="ＭＳ Ｐゴシック" pitchFamily="34" charset="-128"/>
              </a:rPr>
              <a:t>Chosen Data Model</a:t>
            </a:r>
          </a:p>
        </p:txBody>
      </p:sp>
      <p:sp>
        <p:nvSpPr>
          <p:cNvPr id="1511"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1512" name="Fußzeilenplatzhalter 4"/>
          <p:cNvSpPr>
            <a:spLocks noGrp="1"/>
          </p:cNvSpPr>
          <p:nvPr>
            <p:ph type="ftr" sz="quarter" idx="4294967295"/>
          </p:nvPr>
        </p:nvSpPr>
        <p:spPr>
          <a:xfrm>
            <a:off x="249677" y="6622950"/>
            <a:ext cx="4321175" cy="288925"/>
          </a:xfrm>
          <a:prstGeom prst="rect">
            <a:avLst/>
          </a:prstGeom>
        </p:spPr>
        <p:txBody>
          <a:bodyPr/>
          <a:lstStyle/>
          <a:p>
            <a:pPr>
              <a:defRPr/>
            </a:pPr>
            <a:r>
              <a:rPr lang="en-US" sz="800" dirty="0" smtClean="0">
                <a:solidFill>
                  <a:schemeClr val="bg1"/>
                </a:solidFill>
              </a:rPr>
              <a:t>140122  </a:t>
            </a:r>
            <a:r>
              <a:rPr lang="en-US" sz="800" dirty="0" err="1" smtClean="0">
                <a:solidFill>
                  <a:schemeClr val="bg1"/>
                </a:solidFill>
              </a:rPr>
              <a:t>Matthes</a:t>
            </a:r>
            <a:r>
              <a:rPr lang="en-US" sz="800" dirty="0" smtClean="0">
                <a:solidFill>
                  <a:schemeClr val="bg1"/>
                </a:solidFill>
              </a:rPr>
              <a:t> Slides </a:t>
            </a:r>
            <a:r>
              <a:rPr lang="en-US" sz="800" dirty="0" err="1" smtClean="0">
                <a:solidFill>
                  <a:schemeClr val="bg1"/>
                </a:solidFill>
              </a:rPr>
              <a:t>sebis</a:t>
            </a:r>
            <a:r>
              <a:rPr lang="en-US" sz="800" dirty="0" smtClean="0">
                <a:solidFill>
                  <a:schemeClr val="bg1"/>
                </a:solidFill>
              </a:rPr>
              <a:t> 2014</a:t>
            </a:r>
            <a:endParaRPr lang="de-DE" sz="800" dirty="0">
              <a:solidFill>
                <a:schemeClr val="bg1"/>
              </a:solidFill>
            </a:endParaRPr>
          </a:p>
        </p:txBody>
      </p:sp>
      <p:sp>
        <p:nvSpPr>
          <p:cNvPr id="1514" name="Foliennummernplatzhalter 5"/>
          <p:cNvSpPr txBox="1">
            <a:spLocks/>
          </p:cNvSpPr>
          <p:nvPr/>
        </p:nvSpPr>
        <p:spPr>
          <a:xfrm>
            <a:off x="8643938" y="6624490"/>
            <a:ext cx="249237" cy="288925"/>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a:solidFill>
                  <a:schemeClr val="bg1"/>
                </a:solidFill>
              </a:rPr>
              <a:t>3</a:t>
            </a:r>
          </a:p>
        </p:txBody>
      </p:sp>
      <p:pic>
        <p:nvPicPr>
          <p:cNvPr id="2" name="Picture 1" descr="data_model.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2600" y="914400"/>
            <a:ext cx="5791200" cy="5353377"/>
          </a:xfrm>
          <a:prstGeom prst="rect">
            <a:avLst/>
          </a:prstGeom>
        </p:spPr>
      </p:pic>
      <p:sp>
        <p:nvSpPr>
          <p:cNvPr id="3" name="TextBox 2"/>
          <p:cNvSpPr txBox="1"/>
          <p:nvPr/>
        </p:nvSpPr>
        <p:spPr>
          <a:xfrm>
            <a:off x="3505200" y="6324600"/>
            <a:ext cx="1701169" cy="307777"/>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sz="1400" dirty="0" smtClean="0">
                <a:latin typeface="Arial" pitchFamily="34" charset="0"/>
              </a:rPr>
              <a:t>TPC-H Data Model</a:t>
            </a:r>
          </a:p>
        </p:txBody>
      </p:sp>
    </p:spTree>
    <p:extLst>
      <p:ext uri="{BB962C8B-B14F-4D97-AF65-F5344CB8AC3E}">
        <p14:creationId xmlns:p14="http://schemas.microsoft.com/office/powerpoint/2010/main" val="96230782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r>
              <a:rPr lang="en-US" dirty="0">
                <a:ea typeface="ＭＳ Ｐゴシック" pitchFamily="34" charset="-128"/>
              </a:rPr>
              <a:t>Analysis – </a:t>
            </a:r>
            <a:r>
              <a:rPr lang="en-US" dirty="0" smtClean="0">
                <a:ea typeface="ＭＳ Ｐゴシック" pitchFamily="34" charset="-128"/>
              </a:rPr>
              <a:t>Chosen Queries</a:t>
            </a:r>
          </a:p>
        </p:txBody>
      </p:sp>
      <p:sp>
        <p:nvSpPr>
          <p:cNvPr id="1511"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1512" name="Fußzeilenplatzhalter 4"/>
          <p:cNvSpPr>
            <a:spLocks noGrp="1"/>
          </p:cNvSpPr>
          <p:nvPr>
            <p:ph type="ftr" sz="quarter" idx="4294967295"/>
          </p:nvPr>
        </p:nvSpPr>
        <p:spPr>
          <a:xfrm>
            <a:off x="249677" y="6622950"/>
            <a:ext cx="4321175" cy="288925"/>
          </a:xfrm>
          <a:prstGeom prst="rect">
            <a:avLst/>
          </a:prstGeom>
        </p:spPr>
        <p:txBody>
          <a:bodyPr/>
          <a:lstStyle/>
          <a:p>
            <a:pPr>
              <a:defRPr/>
            </a:pPr>
            <a:r>
              <a:rPr lang="en-US" sz="800" dirty="0" smtClean="0">
                <a:solidFill>
                  <a:schemeClr val="bg1"/>
                </a:solidFill>
              </a:rPr>
              <a:t>140122  </a:t>
            </a:r>
            <a:r>
              <a:rPr lang="en-US" sz="800" dirty="0" err="1" smtClean="0">
                <a:solidFill>
                  <a:schemeClr val="bg1"/>
                </a:solidFill>
              </a:rPr>
              <a:t>Matthes</a:t>
            </a:r>
            <a:r>
              <a:rPr lang="en-US" sz="800" dirty="0" smtClean="0">
                <a:solidFill>
                  <a:schemeClr val="bg1"/>
                </a:solidFill>
              </a:rPr>
              <a:t> Slides </a:t>
            </a:r>
            <a:r>
              <a:rPr lang="en-US" sz="800" dirty="0" err="1" smtClean="0">
                <a:solidFill>
                  <a:schemeClr val="bg1"/>
                </a:solidFill>
              </a:rPr>
              <a:t>sebis</a:t>
            </a:r>
            <a:r>
              <a:rPr lang="en-US" sz="800" dirty="0" smtClean="0">
                <a:solidFill>
                  <a:schemeClr val="bg1"/>
                </a:solidFill>
              </a:rPr>
              <a:t> 2014</a:t>
            </a:r>
            <a:endParaRPr lang="de-DE" sz="800" dirty="0">
              <a:solidFill>
                <a:schemeClr val="bg1"/>
              </a:solidFill>
            </a:endParaRPr>
          </a:p>
        </p:txBody>
      </p:sp>
      <p:sp>
        <p:nvSpPr>
          <p:cNvPr id="1514" name="Foliennummernplatzhalter 5"/>
          <p:cNvSpPr txBox="1">
            <a:spLocks/>
          </p:cNvSpPr>
          <p:nvPr/>
        </p:nvSpPr>
        <p:spPr>
          <a:xfrm>
            <a:off x="8643938" y="6624490"/>
            <a:ext cx="249237" cy="288925"/>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a:solidFill>
                  <a:schemeClr val="bg1"/>
                </a:solidFill>
              </a:rPr>
              <a:t>3</a:t>
            </a:r>
          </a:p>
        </p:txBody>
      </p:sp>
      <p:pic>
        <p:nvPicPr>
          <p:cNvPr id="2" name="Picture 1" descr="Q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1752600"/>
            <a:ext cx="7086600" cy="4534388"/>
          </a:xfrm>
          <a:prstGeom prst="rect">
            <a:avLst/>
          </a:prstGeom>
        </p:spPr>
      </p:pic>
      <p:sp>
        <p:nvSpPr>
          <p:cNvPr id="3" name="TextBox 2"/>
          <p:cNvSpPr txBox="1"/>
          <p:nvPr/>
        </p:nvSpPr>
        <p:spPr>
          <a:xfrm>
            <a:off x="2133600" y="1143000"/>
            <a:ext cx="3917434"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Pricing Summary Report Query (Q1)</a:t>
            </a:r>
            <a:endParaRPr lang="en-US" dirty="0" smtClean="0">
              <a:latin typeface="Arial" pitchFamily="34" charset="0"/>
            </a:endParaRPr>
          </a:p>
        </p:txBody>
      </p:sp>
    </p:spTree>
    <p:extLst>
      <p:ext uri="{BB962C8B-B14F-4D97-AF65-F5344CB8AC3E}">
        <p14:creationId xmlns:p14="http://schemas.microsoft.com/office/powerpoint/2010/main" val="962307822"/>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3"/>
          <p:cNvSpPr>
            <a:spLocks noGrp="1"/>
          </p:cNvSpPr>
          <p:nvPr>
            <p:ph type="title"/>
          </p:nvPr>
        </p:nvSpPr>
        <p:spPr/>
        <p:txBody>
          <a:bodyPr/>
          <a:lstStyle/>
          <a:p>
            <a:r>
              <a:rPr lang="en-US" dirty="0">
                <a:ea typeface="ＭＳ Ｐゴシック" pitchFamily="34" charset="-128"/>
              </a:rPr>
              <a:t>Analysis – </a:t>
            </a:r>
            <a:r>
              <a:rPr lang="en-US" dirty="0" smtClean="0">
                <a:ea typeface="ＭＳ Ｐゴシック" pitchFamily="34" charset="-128"/>
              </a:rPr>
              <a:t>Chosen Queries </a:t>
            </a:r>
          </a:p>
        </p:txBody>
      </p:sp>
      <p:sp>
        <p:nvSpPr>
          <p:cNvPr id="1511" name="Datumsplatzhalter 3"/>
          <p:cNvSpPr txBox="1">
            <a:spLocks/>
          </p:cNvSpPr>
          <p:nvPr/>
        </p:nvSpPr>
        <p:spPr bwMode="gray">
          <a:xfrm>
            <a:off x="7037388" y="6624490"/>
            <a:ext cx="1606550" cy="288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588" indent="-1588" algn="l" rtl="0" eaLnBrk="1" fontAlgn="base" hangingPunct="1">
              <a:spcBef>
                <a:spcPct val="20000"/>
              </a:spcBef>
              <a:spcAft>
                <a:spcPct val="0"/>
              </a:spcAft>
              <a:defRPr>
                <a:solidFill>
                  <a:schemeClr val="tx1"/>
                </a:solidFill>
                <a:latin typeface="+mn-lt"/>
                <a:ea typeface="+mn-ea"/>
                <a:cs typeface="Arial Unicode MS" pitchFamily="34" charset="-128"/>
              </a:defRPr>
            </a:lvl1pPr>
            <a:lvl2pPr marL="358775" indent="-260350" algn="l" rtl="0" eaLnBrk="1" fontAlgn="base" hangingPunct="1">
              <a:spcBef>
                <a:spcPct val="20000"/>
              </a:spcBef>
              <a:spcAft>
                <a:spcPct val="0"/>
              </a:spcAft>
              <a:buClr>
                <a:schemeClr val="tx2"/>
              </a:buClr>
              <a:buFont typeface="Wingdings" pitchFamily="2" charset="2"/>
              <a:buChar char="§"/>
              <a:defRPr baseline="0">
                <a:solidFill>
                  <a:schemeClr val="tx1"/>
                </a:solidFill>
                <a:latin typeface="+mn-lt"/>
                <a:cs typeface="Arial Unicode MS" pitchFamily="34" charset="-128"/>
              </a:defRPr>
            </a:lvl2pPr>
            <a:lvl3pPr marL="625475" indent="-176213" algn="l" defTabSz="803275" rtl="0" eaLnBrk="1" fontAlgn="base" hangingPunct="1">
              <a:spcBef>
                <a:spcPct val="20000"/>
              </a:spcBef>
              <a:spcAft>
                <a:spcPct val="0"/>
              </a:spcAft>
              <a:buClr>
                <a:schemeClr val="tx2"/>
              </a:buClr>
              <a:buFont typeface="Wingdings" panose="05000000000000000000" pitchFamily="2" charset="2"/>
              <a:buChar char="§"/>
              <a:defRPr baseline="0">
                <a:solidFill>
                  <a:schemeClr val="tx1"/>
                </a:solidFill>
                <a:latin typeface="+mn-lt"/>
                <a:cs typeface="Arial Unicode MS" pitchFamily="34" charset="-128"/>
              </a:defRPr>
            </a:lvl3pPr>
            <a:lvl4pPr marL="982663" indent="-174625"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4pPr>
            <a:lvl5pPr marL="1257300" indent="-182563" algn="l" rtl="0" eaLnBrk="1" fontAlgn="base" hangingPunct="1">
              <a:spcBef>
                <a:spcPct val="20000"/>
              </a:spcBef>
              <a:spcAft>
                <a:spcPct val="0"/>
              </a:spcAft>
              <a:buClr>
                <a:schemeClr val="tx2"/>
              </a:buClr>
              <a:buFont typeface="Wingdings" panose="05000000000000000000" pitchFamily="2" charset="2"/>
              <a:buChar char="§"/>
              <a:defRPr sz="1600">
                <a:solidFill>
                  <a:schemeClr val="tx1"/>
                </a:solidFill>
                <a:latin typeface="+mn-lt"/>
                <a:cs typeface="Arial Unicode MS" pitchFamily="34" charset="-128"/>
              </a:defRPr>
            </a:lvl5pPr>
            <a:lvl6pPr marL="2438400" indent="-228600" algn="l" rtl="0" eaLnBrk="1" fontAlgn="base" hangingPunct="1">
              <a:spcBef>
                <a:spcPct val="20000"/>
              </a:spcBef>
              <a:spcAft>
                <a:spcPct val="0"/>
              </a:spcAft>
              <a:buChar char="»"/>
              <a:defRPr sz="1400">
                <a:solidFill>
                  <a:schemeClr val="tx2"/>
                </a:solidFill>
                <a:latin typeface="+mn-lt"/>
              </a:defRPr>
            </a:lvl6pPr>
            <a:lvl7pPr marL="2895600" indent="-228600" algn="l" rtl="0" eaLnBrk="1" fontAlgn="base" hangingPunct="1">
              <a:spcBef>
                <a:spcPct val="20000"/>
              </a:spcBef>
              <a:spcAft>
                <a:spcPct val="0"/>
              </a:spcAft>
              <a:buChar char="»"/>
              <a:defRPr sz="1400">
                <a:solidFill>
                  <a:schemeClr val="tx2"/>
                </a:solidFill>
                <a:latin typeface="+mn-lt"/>
              </a:defRPr>
            </a:lvl7pPr>
            <a:lvl8pPr marL="3352800" indent="-228600" algn="l" rtl="0" eaLnBrk="1" fontAlgn="base" hangingPunct="1">
              <a:spcBef>
                <a:spcPct val="20000"/>
              </a:spcBef>
              <a:spcAft>
                <a:spcPct val="0"/>
              </a:spcAft>
              <a:buChar char="»"/>
              <a:defRPr sz="1400">
                <a:solidFill>
                  <a:schemeClr val="tx2"/>
                </a:solidFill>
                <a:latin typeface="+mn-lt"/>
              </a:defRPr>
            </a:lvl8pPr>
            <a:lvl9pPr marL="3810000" indent="-228600" algn="l" rtl="0" eaLnBrk="1" fontAlgn="base" hangingPunct="1">
              <a:spcBef>
                <a:spcPct val="20000"/>
              </a:spcBef>
              <a:spcAft>
                <a:spcPct val="0"/>
              </a:spcAft>
              <a:buChar char="»"/>
              <a:defRPr sz="1400">
                <a:solidFill>
                  <a:schemeClr val="tx2"/>
                </a:solidFill>
                <a:latin typeface="+mn-lt"/>
              </a:defRPr>
            </a:lvl9pPr>
          </a:lstStyle>
          <a:p>
            <a:pPr>
              <a:defRPr/>
            </a:pPr>
            <a:r>
              <a:rPr lang="de-DE" sz="800" kern="0" dirty="0" smtClean="0">
                <a:solidFill>
                  <a:schemeClr val="bg1"/>
                </a:solidFill>
              </a:rPr>
              <a:t>© sebis</a:t>
            </a:r>
            <a:endParaRPr lang="de-DE" sz="800" kern="0" dirty="0">
              <a:solidFill>
                <a:schemeClr val="bg1"/>
              </a:solidFill>
            </a:endParaRPr>
          </a:p>
        </p:txBody>
      </p:sp>
      <p:sp>
        <p:nvSpPr>
          <p:cNvPr id="1512" name="Fußzeilenplatzhalter 4"/>
          <p:cNvSpPr>
            <a:spLocks noGrp="1"/>
          </p:cNvSpPr>
          <p:nvPr>
            <p:ph type="ftr" sz="quarter" idx="4294967295"/>
          </p:nvPr>
        </p:nvSpPr>
        <p:spPr>
          <a:xfrm>
            <a:off x="249677" y="6622950"/>
            <a:ext cx="4321175" cy="288925"/>
          </a:xfrm>
          <a:prstGeom prst="rect">
            <a:avLst/>
          </a:prstGeom>
        </p:spPr>
        <p:txBody>
          <a:bodyPr/>
          <a:lstStyle/>
          <a:p>
            <a:pPr>
              <a:defRPr/>
            </a:pPr>
            <a:r>
              <a:rPr lang="en-US" sz="800" dirty="0" smtClean="0">
                <a:solidFill>
                  <a:schemeClr val="bg1"/>
                </a:solidFill>
              </a:rPr>
              <a:t>140122  </a:t>
            </a:r>
            <a:r>
              <a:rPr lang="en-US" sz="800" dirty="0" err="1" smtClean="0">
                <a:solidFill>
                  <a:schemeClr val="bg1"/>
                </a:solidFill>
              </a:rPr>
              <a:t>Matthes</a:t>
            </a:r>
            <a:r>
              <a:rPr lang="en-US" sz="800" dirty="0" smtClean="0">
                <a:solidFill>
                  <a:schemeClr val="bg1"/>
                </a:solidFill>
              </a:rPr>
              <a:t> Slides </a:t>
            </a:r>
            <a:r>
              <a:rPr lang="en-US" sz="800" dirty="0" err="1" smtClean="0">
                <a:solidFill>
                  <a:schemeClr val="bg1"/>
                </a:solidFill>
              </a:rPr>
              <a:t>sebis</a:t>
            </a:r>
            <a:r>
              <a:rPr lang="en-US" sz="800" dirty="0" smtClean="0">
                <a:solidFill>
                  <a:schemeClr val="bg1"/>
                </a:solidFill>
              </a:rPr>
              <a:t> 2014</a:t>
            </a:r>
            <a:endParaRPr lang="de-DE" sz="800" dirty="0">
              <a:solidFill>
                <a:schemeClr val="bg1"/>
              </a:solidFill>
            </a:endParaRPr>
          </a:p>
        </p:txBody>
      </p:sp>
      <p:sp>
        <p:nvSpPr>
          <p:cNvPr id="1514" name="Foliennummernplatzhalter 5"/>
          <p:cNvSpPr txBox="1">
            <a:spLocks/>
          </p:cNvSpPr>
          <p:nvPr/>
        </p:nvSpPr>
        <p:spPr>
          <a:xfrm>
            <a:off x="8643938" y="6624490"/>
            <a:ext cx="249237" cy="288925"/>
          </a:xfrm>
          <a:prstGeom prst="rect">
            <a:avLst/>
          </a:prstGeom>
        </p:spPr>
        <p:txBody>
          <a:bodyPr/>
          <a:lstStyle>
            <a:defPPr>
              <a:defRPr lang="de-DE"/>
            </a:defPPr>
            <a:lvl1pPr algn="l" rtl="0" fontAlgn="base">
              <a:spcBef>
                <a:spcPct val="0"/>
              </a:spcBef>
              <a:spcAft>
                <a:spcPct val="0"/>
              </a:spcAft>
              <a:defRPr kern="1200">
                <a:solidFill>
                  <a:schemeClr val="tx1"/>
                </a:solidFill>
                <a:latin typeface="Helvetica Neue"/>
                <a:ea typeface="+mn-ea"/>
                <a:cs typeface="Arial" pitchFamily="34" charset="0"/>
              </a:defRPr>
            </a:lvl1pPr>
            <a:lvl2pPr marL="457200" algn="l" rtl="0" fontAlgn="base">
              <a:spcBef>
                <a:spcPct val="0"/>
              </a:spcBef>
              <a:spcAft>
                <a:spcPct val="0"/>
              </a:spcAft>
              <a:defRPr kern="1200">
                <a:solidFill>
                  <a:schemeClr val="tx1"/>
                </a:solidFill>
                <a:latin typeface="Helvetica Neue"/>
                <a:ea typeface="+mn-ea"/>
                <a:cs typeface="Arial" pitchFamily="34" charset="0"/>
              </a:defRPr>
            </a:lvl2pPr>
            <a:lvl3pPr marL="914400" algn="l" rtl="0" fontAlgn="base">
              <a:spcBef>
                <a:spcPct val="0"/>
              </a:spcBef>
              <a:spcAft>
                <a:spcPct val="0"/>
              </a:spcAft>
              <a:defRPr kern="1200">
                <a:solidFill>
                  <a:schemeClr val="tx1"/>
                </a:solidFill>
                <a:latin typeface="Helvetica Neue"/>
                <a:ea typeface="+mn-ea"/>
                <a:cs typeface="Arial" pitchFamily="34" charset="0"/>
              </a:defRPr>
            </a:lvl3pPr>
            <a:lvl4pPr marL="1371600" algn="l" rtl="0" fontAlgn="base">
              <a:spcBef>
                <a:spcPct val="0"/>
              </a:spcBef>
              <a:spcAft>
                <a:spcPct val="0"/>
              </a:spcAft>
              <a:defRPr kern="1200">
                <a:solidFill>
                  <a:schemeClr val="tx1"/>
                </a:solidFill>
                <a:latin typeface="Helvetica Neue"/>
                <a:ea typeface="+mn-ea"/>
                <a:cs typeface="Arial" pitchFamily="34" charset="0"/>
              </a:defRPr>
            </a:lvl4pPr>
            <a:lvl5pPr marL="1828800" algn="l" rtl="0" fontAlgn="base">
              <a:spcBef>
                <a:spcPct val="0"/>
              </a:spcBef>
              <a:spcAft>
                <a:spcPct val="0"/>
              </a:spcAft>
              <a:defRPr kern="1200">
                <a:solidFill>
                  <a:schemeClr val="tx1"/>
                </a:solidFill>
                <a:latin typeface="Helvetica Neue"/>
                <a:ea typeface="+mn-ea"/>
                <a:cs typeface="Arial" pitchFamily="34" charset="0"/>
              </a:defRPr>
            </a:lvl5pPr>
            <a:lvl6pPr marL="2286000" algn="l" defTabSz="914400" rtl="0" eaLnBrk="1" latinLnBrk="0" hangingPunct="1">
              <a:defRPr kern="1200">
                <a:solidFill>
                  <a:schemeClr val="tx1"/>
                </a:solidFill>
                <a:latin typeface="Helvetica Neue"/>
                <a:ea typeface="+mn-ea"/>
                <a:cs typeface="Arial" pitchFamily="34" charset="0"/>
              </a:defRPr>
            </a:lvl6pPr>
            <a:lvl7pPr marL="2743200" algn="l" defTabSz="914400" rtl="0" eaLnBrk="1" latinLnBrk="0" hangingPunct="1">
              <a:defRPr kern="1200">
                <a:solidFill>
                  <a:schemeClr val="tx1"/>
                </a:solidFill>
                <a:latin typeface="Helvetica Neue"/>
                <a:ea typeface="+mn-ea"/>
                <a:cs typeface="Arial" pitchFamily="34" charset="0"/>
              </a:defRPr>
            </a:lvl7pPr>
            <a:lvl8pPr marL="3200400" algn="l" defTabSz="914400" rtl="0" eaLnBrk="1" latinLnBrk="0" hangingPunct="1">
              <a:defRPr kern="1200">
                <a:solidFill>
                  <a:schemeClr val="tx1"/>
                </a:solidFill>
                <a:latin typeface="Helvetica Neue"/>
                <a:ea typeface="+mn-ea"/>
                <a:cs typeface="Arial" pitchFamily="34" charset="0"/>
              </a:defRPr>
            </a:lvl8pPr>
            <a:lvl9pPr marL="3657600" algn="l" defTabSz="914400" rtl="0" eaLnBrk="1" latinLnBrk="0" hangingPunct="1">
              <a:defRPr kern="1200">
                <a:solidFill>
                  <a:schemeClr val="tx1"/>
                </a:solidFill>
                <a:latin typeface="Helvetica Neue"/>
                <a:ea typeface="+mn-ea"/>
                <a:cs typeface="Arial" pitchFamily="34" charset="0"/>
              </a:defRPr>
            </a:lvl9pPr>
          </a:lstStyle>
          <a:p>
            <a:pPr>
              <a:defRPr/>
            </a:pPr>
            <a:r>
              <a:rPr lang="de-DE" sz="800" dirty="0">
                <a:solidFill>
                  <a:schemeClr val="bg1"/>
                </a:solidFill>
              </a:rPr>
              <a:t>3</a:t>
            </a:r>
          </a:p>
        </p:txBody>
      </p:sp>
      <p:sp>
        <p:nvSpPr>
          <p:cNvPr id="3" name="TextBox 2"/>
          <p:cNvSpPr txBox="1"/>
          <p:nvPr/>
        </p:nvSpPr>
        <p:spPr>
          <a:xfrm>
            <a:off x="2667000" y="1143000"/>
            <a:ext cx="3083935" cy="369332"/>
          </a:xfrm>
          <a:prstGeom prst="rect">
            <a:avLst/>
          </a:prstGeom>
          <a:noFill/>
          <a:ln>
            <a:noFill/>
          </a:ln>
        </p:spPr>
        <p:style>
          <a:lnRef idx="2">
            <a:schemeClr val="accent3"/>
          </a:lnRef>
          <a:fillRef idx="1">
            <a:schemeClr val="lt1"/>
          </a:fillRef>
          <a:effectRef idx="0">
            <a:schemeClr val="accent3"/>
          </a:effectRef>
          <a:fontRef idx="minor">
            <a:schemeClr val="dk1"/>
          </a:fontRef>
        </p:style>
        <p:txBody>
          <a:bodyPr wrap="none" rtlCol="0">
            <a:spAutoFit/>
          </a:bodyPr>
          <a:lstStyle/>
          <a:p>
            <a:r>
              <a:rPr lang="en-US" dirty="0"/>
              <a:t>Shipping Priority Query (Q3)</a:t>
            </a:r>
            <a:endParaRPr lang="en-US" dirty="0" smtClean="0">
              <a:latin typeface="Arial" pitchFamily="34" charset="0"/>
            </a:endParaRPr>
          </a:p>
        </p:txBody>
      </p:sp>
      <p:pic>
        <p:nvPicPr>
          <p:cNvPr id="4" name="Picture 3" descr="Q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47800" y="1524000"/>
            <a:ext cx="5219700" cy="4533900"/>
          </a:xfrm>
          <a:prstGeom prst="rect">
            <a:avLst/>
          </a:prstGeom>
        </p:spPr>
      </p:pic>
    </p:spTree>
    <p:extLst>
      <p:ext uri="{BB962C8B-B14F-4D97-AF65-F5344CB8AC3E}">
        <p14:creationId xmlns:p14="http://schemas.microsoft.com/office/powerpoint/2010/main" val="1142099050"/>
      </p:ext>
    </p:extLst>
  </p:cSld>
  <p:clrMapOvr>
    <a:masterClrMapping/>
  </p:clrMapOvr>
  <p:transition xmlns:p14="http://schemas.microsoft.com/office/powerpoint/2010/main" spd="slow"/>
  <p:timing>
    <p:tnLst>
      <p:par>
        <p:cTn xmlns:p14="http://schemas.microsoft.com/office/powerpoint/2010/main" id="1" dur="indefinite" restart="never" nodeType="tmRoot"/>
      </p:par>
    </p:tnLst>
  </p:timing>
</p:sld>
</file>

<file path=ppt/theme/theme1.xml><?xml version="1.0" encoding="utf-8"?>
<a:theme xmlns:a="http://schemas.openxmlformats.org/drawingml/2006/main" name="Slides sebis 2013 2">
  <a:themeElements>
    <a:clrScheme name="Benutzerdefiniert 2">
      <a:dk1>
        <a:srgbClr val="000000"/>
      </a:dk1>
      <a:lt1>
        <a:srgbClr val="FFFFFF"/>
      </a:lt1>
      <a:dk2>
        <a:srgbClr val="002143"/>
      </a:dk2>
      <a:lt2>
        <a:srgbClr val="EEECE1"/>
      </a:lt2>
      <a:accent1>
        <a:srgbClr val="91A02F"/>
      </a:accent1>
      <a:accent2>
        <a:srgbClr val="E37C4D"/>
      </a:accent2>
      <a:accent3>
        <a:srgbClr val="DAD7CB"/>
      </a:accent3>
      <a:accent4>
        <a:srgbClr val="003359"/>
      </a:accent4>
      <a:accent5>
        <a:srgbClr val="0073CF"/>
      </a:accent5>
      <a:accent6>
        <a:srgbClr val="98C6EA"/>
      </a:accent6>
      <a:hlink>
        <a:srgbClr val="64A0C8"/>
      </a:hlink>
      <a:folHlink>
        <a:srgbClr val="64A0C8"/>
      </a:folHlink>
    </a:clrScheme>
    <a:fontScheme name="Larissa Klassisch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marL="0" marR="0" indent="0" algn="ctr" defTabSz="914400" rtl="0" eaLnBrk="0" fontAlgn="base" latinLnBrk="0" hangingPunct="0">
          <a:lnSpc>
            <a:spcPct val="100000"/>
          </a:lnSpc>
          <a:spcBef>
            <a:spcPct val="0"/>
          </a:spcBef>
          <a:spcAft>
            <a:spcPct val="0"/>
          </a:spcAft>
          <a:buClrTx/>
          <a:buSzTx/>
          <a:buFontTx/>
          <a:buNone/>
          <a:tabLst/>
          <a:defRPr dirty="0" smtClean="0">
            <a:solidFill>
              <a:schemeClr val="tx1"/>
            </a:solidFill>
            <a:latin typeface="Arial" pitchFamily="34" charset="0"/>
            <a:cs typeface="Arial" pitchFamily="34" charset="0"/>
          </a:defRPr>
        </a:defPPr>
      </a:lstStyle>
      <a:style>
        <a:lnRef idx="2">
          <a:schemeClr val="accent3">
            <a:shade val="50000"/>
          </a:schemeClr>
        </a:lnRef>
        <a:fillRef idx="1">
          <a:schemeClr val="accent3"/>
        </a:fillRef>
        <a:effectRef idx="0">
          <a:schemeClr val="accent3"/>
        </a:effectRef>
        <a:fontRef idx="minor">
          <a:schemeClr val="lt1"/>
        </a:fontRef>
      </a:style>
    </a:spDef>
    <a:lnDef>
      <a:spPr bwMode="auto">
        <a:ln>
          <a:headEnd type="none" w="med" len="med"/>
          <a:tailEnd type="none" w="med" len="med"/>
        </a:ln>
      </a:spPr>
      <a:bodyPr/>
      <a:lstStyle/>
      <a:style>
        <a:lnRef idx="3">
          <a:schemeClr val="dk1"/>
        </a:lnRef>
        <a:fillRef idx="0">
          <a:schemeClr val="dk1"/>
        </a:fillRef>
        <a:effectRef idx="2">
          <a:schemeClr val="dk1"/>
        </a:effectRef>
        <a:fontRef idx="minor">
          <a:schemeClr val="tx1"/>
        </a:fontRef>
      </a:style>
    </a:lnDef>
    <a:txDef>
      <a:spPr>
        <a:noFill/>
        <a:ln>
          <a:noFill/>
        </a:ln>
      </a:spPr>
      <a:bodyPr wrap="none" rtlCol="0">
        <a:spAutoFit/>
      </a:bodyPr>
      <a:lstStyle>
        <a:defPPr>
          <a:defRPr dirty="0" smtClean="0">
            <a:latin typeface="Arial" pitchFamily="34" charset="0"/>
          </a:defRPr>
        </a:defPPr>
      </a:lstStyle>
      <a:style>
        <a:lnRef idx="2">
          <a:schemeClr val="accent3"/>
        </a:lnRef>
        <a:fillRef idx="1">
          <a:schemeClr val="lt1"/>
        </a:fillRef>
        <a:effectRef idx="0">
          <a:schemeClr val="accent3"/>
        </a:effectRef>
        <a:fontRef idx="minor">
          <a:schemeClr val="dk1"/>
        </a:fontRef>
      </a:style>
    </a:txDef>
  </a:objectDefaults>
  <a:extraClrSchemeLst>
    <a:extraClrScheme>
      <a:clrScheme name="Leere Prä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ere Prä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ere Prä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ere Prä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ere Prä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ere Prä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ere Prä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ere Prä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ere Prä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ere Prä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ere Prä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ere Prä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Präsentation5" id="{63EC5FF0-1913-4E53-AD3C-D3E9D0616C7C}" vid="{80374664-8FC3-4CF5-A25D-A0B8BA7B6923}"/>
    </a:ext>
  </a:ext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sebis EN</Template>
  <TotalTime>0</TotalTime>
  <Words>4611</Words>
  <Application>Microsoft Macintosh PowerPoint</Application>
  <PresentationFormat>On-screen Show (4:3)</PresentationFormat>
  <Paragraphs>1005</Paragraphs>
  <Slides>40</Slides>
  <Notes>26</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Slides sebis 2013 2</vt:lpstr>
      <vt:lpstr>Factors influencing the database selection for B2C web applications. Master Thesis Final Presentation</vt:lpstr>
      <vt:lpstr>Agenda</vt:lpstr>
      <vt:lpstr>Motivation</vt:lpstr>
      <vt:lpstr>Objectives</vt:lpstr>
      <vt:lpstr>Analysis – Databases</vt:lpstr>
      <vt:lpstr>Analysis – Chosen Constructs</vt:lpstr>
      <vt:lpstr>Analysis – Chosen Data Model</vt:lpstr>
      <vt:lpstr>Analysis – Chosen Queries</vt:lpstr>
      <vt:lpstr>Analysis – Chosen Queries </vt:lpstr>
      <vt:lpstr>Analysis – Chosen Queries</vt:lpstr>
      <vt:lpstr>Analysis – Synthesis</vt:lpstr>
      <vt:lpstr>Results –Basics Comparison</vt:lpstr>
      <vt:lpstr>Results - Data Model Comparison</vt:lpstr>
      <vt:lpstr>Results - Data Modeling Testing Result</vt:lpstr>
      <vt:lpstr>Results - Data Modeling Testing Result</vt:lpstr>
      <vt:lpstr>Results - Query Model Quick  Comparison</vt:lpstr>
      <vt:lpstr>Results - Query Options Testing Result</vt:lpstr>
      <vt:lpstr>Results - Query Options Testing Result</vt:lpstr>
      <vt:lpstr>Results - Quality Attributes Comparison</vt:lpstr>
      <vt:lpstr>Evaluation - NoSQL Adoption Influencing Factors</vt:lpstr>
      <vt:lpstr>Live Demo – Learning Materials</vt:lpstr>
      <vt:lpstr>Conclusion</vt:lpstr>
      <vt:lpstr>Conclusion- Data vs. Query Complexity</vt:lpstr>
      <vt:lpstr>Future Work</vt:lpstr>
      <vt:lpstr>PowerPoint Presentation</vt:lpstr>
      <vt:lpstr>Backup slides</vt:lpstr>
      <vt:lpstr>Backup basic comparison</vt:lpstr>
      <vt:lpstr>Backup full query model comparison</vt:lpstr>
      <vt:lpstr>Backup slide admin</vt:lpstr>
      <vt:lpstr>Databases Selection</vt:lpstr>
      <vt:lpstr>B2C Use Cases</vt:lpstr>
      <vt:lpstr>Constructs – Redis </vt:lpstr>
      <vt:lpstr>Road Plan</vt:lpstr>
      <vt:lpstr>PowerPoint Presentation</vt:lpstr>
      <vt:lpstr>PowerPoint Presentation</vt:lpstr>
      <vt:lpstr>PowerPoint Presentation</vt:lpstr>
      <vt:lpstr>PowerPoint Presentation</vt:lpstr>
      <vt:lpstr>MongoDB q1</vt:lpstr>
      <vt:lpstr>MongoDB q3,q4</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dc:description>Copyright sebis</dc:description>
  <cp:lastModifiedBy/>
  <cp:revision>1</cp:revision>
  <dcterms:created xsi:type="dcterms:W3CDTF">2014-11-28T14:31:11Z</dcterms:created>
  <dcterms:modified xsi:type="dcterms:W3CDTF">2016-04-17T19:00:39Z</dcterms:modified>
</cp:coreProperties>
</file>